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77" r:id="rId6"/>
    <p:sldId id="269" r:id="rId7"/>
    <p:sldId id="262" r:id="rId8"/>
    <p:sldId id="278" r:id="rId9"/>
    <p:sldId id="263" r:id="rId10"/>
    <p:sldId id="264" r:id="rId11"/>
    <p:sldId id="265" r:id="rId12"/>
    <p:sldId id="266" r:id="rId13"/>
    <p:sldId id="267" r:id="rId14"/>
    <p:sldId id="274" r:id="rId15"/>
    <p:sldId id="27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CC34"/>
    <a:srgbClr val="E7DC49"/>
    <a:srgbClr val="00CCFF"/>
    <a:srgbClr val="3333FF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5276" autoAdjust="0"/>
  </p:normalViewPr>
  <p:slideViewPr>
    <p:cSldViewPr>
      <p:cViewPr>
        <p:scale>
          <a:sx n="80" d="100"/>
          <a:sy n="80" d="100"/>
        </p:scale>
        <p:origin x="-786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Nơi giữ chỗ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354CAA6-BCEA-4C69-A1B1-40FC103CC85A}" type="datetimeFigureOut">
              <a:rPr lang="en-US"/>
              <a:pPr>
                <a:defRPr/>
              </a:pPr>
              <a:t>4/16/2012</a:t>
            </a:fld>
            <a:endParaRPr lang="en-US"/>
          </a:p>
        </p:txBody>
      </p:sp>
      <p:sp>
        <p:nvSpPr>
          <p:cNvPr id="4" name="Nơi giữ chỗ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ơi giữ chỗ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noProof="0" smtClean="0"/>
              <a:t>Bấm &amp; sửa kiểu tiêu đề</a:t>
            </a:r>
          </a:p>
          <a:p>
            <a:pPr lvl="1"/>
            <a:r>
              <a:rPr lang="vi-VN" noProof="0" smtClean="0"/>
              <a:t>Mức hai</a:t>
            </a:r>
          </a:p>
          <a:p>
            <a:pPr lvl="2"/>
            <a:r>
              <a:rPr lang="vi-VN" noProof="0" smtClean="0"/>
              <a:t>Mức ba</a:t>
            </a:r>
          </a:p>
          <a:p>
            <a:pPr lvl="3"/>
            <a:r>
              <a:rPr lang="vi-VN" noProof="0" smtClean="0"/>
              <a:t>Mức bốn</a:t>
            </a:r>
          </a:p>
          <a:p>
            <a:pPr lvl="4"/>
            <a:r>
              <a:rPr lang="vi-VN" noProof="0" smtClean="0"/>
              <a:t>Mức năm</a:t>
            </a:r>
            <a:endParaRPr lang="en-US" noProof="0" smtClean="0"/>
          </a:p>
        </p:txBody>
      </p:sp>
      <p:sp>
        <p:nvSpPr>
          <p:cNvPr id="6" name="Nơi giữ chỗ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20D01D5-D6DD-48C5-9A66-E9B11564FE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403E35-FCBE-4B02-BA99-51C4655F5207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843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CA4E89E-C4E8-4A6E-B786-3F2A435BED19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0698332-A931-4579-89D3-B825CFE1308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4948B6D-653A-4136-9804-81967BBF47FE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59CFBD0-13AF-4EFB-9716-3F8D2CA9833D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EED08EF-C1C5-4520-92FE-62BBA62E2F6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0DF7D09-15EB-44F8-B305-BC7EB78325B8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048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62514FC-1F22-45E5-989E-A9A13C4A4EF1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150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B7531A-E13C-4054-98A2-1C9EEFB80005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253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9EA23E7-9FFE-4A08-8FC0-387D35AB5019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7310F47-1718-40F0-BB7D-6783F8B2F1D7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ơi giữ chỗ cho Hình ảnh của Bản chiế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ơi giữ chỗ cho Ghi ch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25604" name="Nơi giữ chỗ cho Số hiệu Bản chiế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6B6646-0F04-4912-ACC6-EDF58FBCFFDC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3F398BE-D70B-4023-BE2C-1A1736A8D44A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FA9BF-2685-4989-A4D5-C712FD3157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77CBD-90F0-4E99-90C8-5827B036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28BA2-85C8-4070-AFE5-8233C8EC0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4097D8-61A8-4038-8576-C7BDD103E4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F15B-EB46-4095-8809-7131936C49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F80EE-14B6-4C77-9EF0-2C4196082A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F204A1-82ED-4AE5-8624-D0284E919C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F7A2E-D98C-451B-B1CA-D20E2BF633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D9336-F543-4CC4-8524-34A07F9D7B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276AE-133D-4E9E-B7B6-D1C4B14E49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AA860-59DD-43B2-8F13-A6D8456B8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D725D88-99D0-4D1E-9F00-85ADA1E13C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5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8.gif"/><Relationship Id="rId5" Type="http://schemas.openxmlformats.org/officeDocument/2006/relationships/image" Target="../media/image18.gif"/><Relationship Id="rId10" Type="http://schemas.openxmlformats.org/officeDocument/2006/relationships/image" Target="../media/image27.gif"/><Relationship Id="rId4" Type="http://schemas.openxmlformats.org/officeDocument/2006/relationships/image" Target="../media/image17.gif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slide" Target="slide12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2" name="Picture 4" descr="gr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CC0099"/>
            </a:solidFill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304800" y="457200"/>
            <a:ext cx="8534400" cy="2895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pt-BR" sz="3600" kern="10" spc="-360">
                <a:ln w="12700">
                  <a:solidFill>
                    <a:srgbClr val="CC0099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.VnTime"/>
              </a:rPr>
              <a:t>Chµo mõng Héi gi¶ng</a:t>
            </a:r>
          </a:p>
          <a:p>
            <a:pPr algn="ctr"/>
            <a:r>
              <a:rPr lang="pt-BR" sz="3600" kern="10" spc="-360">
                <a:ln w="12700">
                  <a:solidFill>
                    <a:srgbClr val="CC0099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.VnTime"/>
              </a:rPr>
              <a:t>N¨m häc 2011 - 2012</a:t>
            </a:r>
            <a:endParaRPr lang="en-US" sz="3600" kern="10" spc="-360">
              <a:ln w="12700">
                <a:solidFill>
                  <a:srgbClr val="CC0099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.VnTime"/>
            </a:endParaRPr>
          </a:p>
        </p:txBody>
      </p:sp>
      <p:pic>
        <p:nvPicPr>
          <p:cNvPr id="2054" name="Picture 9" descr="blumen-pflanzen051[1]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95800"/>
            <a:ext cx="99060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34" descr="BT020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3600" y="42672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35" descr="BT02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0" y="5410200"/>
            <a:ext cx="114300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36" descr="BT020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43200" y="47244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38" descr="BT020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9200" y="4114800"/>
            <a:ext cx="990600" cy="10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87" name="Text Box 39"/>
          <p:cNvSpPr txBox="1">
            <a:spLocks noChangeArrowheads="1"/>
          </p:cNvSpPr>
          <p:nvPr/>
        </p:nvSpPr>
        <p:spPr bwMode="auto">
          <a:xfrm>
            <a:off x="4191000" y="4419600"/>
            <a:ext cx="4953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000066"/>
                </a:solidFill>
                <a:latin typeface=".VnTime" pitchFamily="34" charset="0"/>
              </a:rPr>
              <a:t>Gi¸o viªn: Bïi Kim HuyÒn</a:t>
            </a:r>
          </a:p>
          <a:p>
            <a:r>
              <a:rPr lang="en-US" sz="3200" b="1">
                <a:solidFill>
                  <a:srgbClr val="000066"/>
                </a:solidFill>
                <a:latin typeface=".VnTime" pitchFamily="34" charset="0"/>
              </a:rPr>
              <a:t>Líp: 1A</a:t>
            </a:r>
          </a:p>
          <a:p>
            <a:r>
              <a:rPr lang="en-US" sz="3200" b="1">
                <a:solidFill>
                  <a:srgbClr val="000066"/>
                </a:solidFill>
                <a:latin typeface=".VnTime" pitchFamily="34" charset="0"/>
              </a:rPr>
              <a:t>Tr­êng:TiÓu häc C¸t Linh</a:t>
            </a:r>
          </a:p>
        </p:txBody>
      </p:sp>
      <p:pic>
        <p:nvPicPr>
          <p:cNvPr id="2060" name="Picture 41" descr="blumen-pflanzen042[1]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0600" y="472440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3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70" decel="100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70" decel="100000"/>
                                        <p:tgtEl>
                                          <p:spTgt spid="208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" dur="77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2053" grpId="1" animBg="1"/>
      <p:bldP spid="208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457200" y="304800"/>
            <a:ext cx="2952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0000FF"/>
                </a:solidFill>
                <a:latin typeface=".VnTime" pitchFamily="34" charset="0"/>
              </a:rPr>
              <a:t>Bµi 1 :</a:t>
            </a:r>
            <a:r>
              <a:rPr lang="en-US" sz="4000" b="1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000" b="1">
                <a:solidFill>
                  <a:srgbClr val="FF0000"/>
                </a:solidFill>
                <a:latin typeface=".VnTime" pitchFamily="34" charset="0"/>
              </a:rPr>
              <a:t>TÝnh:</a:t>
            </a:r>
          </a:p>
        </p:txBody>
      </p:sp>
      <p:sp>
        <p:nvSpPr>
          <p:cNvPr id="11290" name="Text Box 26"/>
          <p:cNvSpPr txBox="1">
            <a:spLocks noChangeArrowheads="1"/>
          </p:cNvSpPr>
          <p:nvPr/>
        </p:nvSpPr>
        <p:spPr bwMode="auto">
          <a:xfrm>
            <a:off x="685800" y="1524000"/>
            <a:ext cx="2232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 + 3 =</a:t>
            </a:r>
          </a:p>
        </p:txBody>
      </p:sp>
      <p:sp>
        <p:nvSpPr>
          <p:cNvPr id="11291" name="Text Box 27"/>
          <p:cNvSpPr txBox="1">
            <a:spLocks noChangeArrowheads="1"/>
          </p:cNvSpPr>
          <p:nvPr/>
        </p:nvSpPr>
        <p:spPr bwMode="auto">
          <a:xfrm>
            <a:off x="685800" y="2514600"/>
            <a:ext cx="1584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2 + 2 =</a:t>
            </a:r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3276600" y="1477963"/>
            <a:ext cx="18732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  3 + 1 =</a:t>
            </a:r>
            <a:r>
              <a:rPr lang="en-US" sz="3200"/>
              <a:t> </a:t>
            </a:r>
          </a:p>
        </p:txBody>
      </p:sp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3160713" y="2514600"/>
            <a:ext cx="1944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   2 + 1  =</a:t>
            </a:r>
          </a:p>
        </p:txBody>
      </p:sp>
      <p:sp>
        <p:nvSpPr>
          <p:cNvPr id="11296" name="Text Box 32"/>
          <p:cNvSpPr txBox="1">
            <a:spLocks noChangeArrowheads="1"/>
          </p:cNvSpPr>
          <p:nvPr/>
        </p:nvSpPr>
        <p:spPr bwMode="auto">
          <a:xfrm>
            <a:off x="6477000" y="1447800"/>
            <a:ext cx="1692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 + 1 =</a:t>
            </a:r>
          </a:p>
        </p:txBody>
      </p: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6553200" y="2514600"/>
            <a:ext cx="1835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 + 2 =</a:t>
            </a:r>
          </a:p>
        </p:txBody>
      </p:sp>
      <p:sp>
        <p:nvSpPr>
          <p:cNvPr id="11298" name="Text Box 34"/>
          <p:cNvSpPr txBox="1">
            <a:spLocks noChangeArrowheads="1"/>
          </p:cNvSpPr>
          <p:nvPr/>
        </p:nvSpPr>
        <p:spPr bwMode="auto">
          <a:xfrm>
            <a:off x="2286000" y="1477963"/>
            <a:ext cx="609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  <a:latin typeface=".VnTime" pitchFamily="34" charset="0"/>
              </a:rPr>
              <a:t>4</a:t>
            </a:r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2286000" y="25146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  <a:latin typeface=".VnTime" pitchFamily="34" charset="0"/>
              </a:rPr>
              <a:t>4</a:t>
            </a:r>
          </a:p>
        </p:txBody>
      </p:sp>
      <p:sp>
        <p:nvSpPr>
          <p:cNvPr id="11300" name="Text Box 36"/>
          <p:cNvSpPr txBox="1">
            <a:spLocks noChangeArrowheads="1"/>
          </p:cNvSpPr>
          <p:nvPr/>
        </p:nvSpPr>
        <p:spPr bwMode="auto">
          <a:xfrm>
            <a:off x="4724400" y="1397000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  <a:latin typeface=".VnTime" pitchFamily="34" charset="0"/>
              </a:rPr>
              <a:t>  4</a:t>
            </a:r>
          </a:p>
        </p:txBody>
      </p:sp>
      <p:sp>
        <p:nvSpPr>
          <p:cNvPr id="11301" name="Text Box 37"/>
          <p:cNvSpPr txBox="1">
            <a:spLocks noChangeArrowheads="1"/>
          </p:cNvSpPr>
          <p:nvPr/>
        </p:nvSpPr>
        <p:spPr bwMode="auto">
          <a:xfrm>
            <a:off x="4724400" y="2463800"/>
            <a:ext cx="152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  <a:latin typeface=".VnTime" pitchFamily="34" charset="0"/>
              </a:rPr>
              <a:t>   3</a:t>
            </a:r>
          </a:p>
        </p:txBody>
      </p:sp>
      <p:sp>
        <p:nvSpPr>
          <p:cNvPr id="11304" name="Text Box 40"/>
          <p:cNvSpPr txBox="1">
            <a:spLocks noChangeArrowheads="1"/>
          </p:cNvSpPr>
          <p:nvPr/>
        </p:nvSpPr>
        <p:spPr bwMode="auto">
          <a:xfrm>
            <a:off x="8001000" y="13716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8001000" y="2514600"/>
            <a:ext cx="60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  <a:latin typeface=".VnTime" pitchFamily="34" charset="0"/>
              </a:rPr>
              <a:t>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9" grpId="0"/>
      <p:bldP spid="11290" grpId="0"/>
      <p:bldP spid="11291" grpId="0"/>
      <p:bldP spid="11292" grpId="0"/>
      <p:bldP spid="11293" grpId="0"/>
      <p:bldP spid="11296" grpId="0"/>
      <p:bldP spid="11297" grpId="0"/>
      <p:bldP spid="11298" grpId="0"/>
      <p:bldP spid="11299" grpId="0"/>
      <p:bldP spid="11300" grpId="0"/>
      <p:bldP spid="11301" grpId="0"/>
      <p:bldP spid="11304" grpId="0"/>
      <p:bldP spid="1130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7391400" y="4525963"/>
            <a:ext cx="508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66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7162800" y="3581400"/>
            <a:ext cx="217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+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7416800" y="38862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1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7391400" y="32004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1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2139950" y="39370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2139950" y="32766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>
            <a:off x="1371600" y="3657600"/>
            <a:ext cx="217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+</a:t>
            </a: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1676400" y="38862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1676400" y="33528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2895600" y="3606800"/>
            <a:ext cx="217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+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3130550" y="39370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1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3130550" y="32766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3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4419600" y="3581400"/>
            <a:ext cx="217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+</a:t>
            </a: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4648200" y="39624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2</a:t>
            </a:r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4673600" y="32004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1</a:t>
            </a:r>
          </a:p>
        </p:txBody>
      </p:sp>
      <p:sp>
        <p:nvSpPr>
          <p:cNvPr id="2" name="Text Box 23"/>
          <p:cNvSpPr txBox="1">
            <a:spLocks noChangeArrowheads="1"/>
          </p:cNvSpPr>
          <p:nvPr/>
        </p:nvSpPr>
        <p:spPr bwMode="auto">
          <a:xfrm>
            <a:off x="7924800" y="2632075"/>
            <a:ext cx="2174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200" b="1">
              <a:solidFill>
                <a:srgbClr val="0000FF"/>
              </a:solidFill>
              <a:latin typeface=".VnTime" pitchFamily="34" charset="0"/>
            </a:endParaRPr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1676400" y="44958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66"/>
                </a:solidFill>
                <a:latin typeface=".VnTime" pitchFamily="34" charset="0"/>
              </a:rPr>
              <a:t>4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3124200" y="44958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66"/>
                </a:solidFill>
                <a:latin typeface=".VnTime" pitchFamily="34" charset="0"/>
              </a:rPr>
              <a:t>4</a:t>
            </a:r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4597400" y="4495800"/>
            <a:ext cx="50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66"/>
                </a:solidFill>
                <a:latin typeface=".VnTime" pitchFamily="34" charset="0"/>
              </a:rPr>
              <a:t>4</a:t>
            </a:r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6096000" y="4525963"/>
            <a:ext cx="508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0066"/>
                </a:solidFill>
                <a:latin typeface=".VnTime" pitchFamily="34" charset="0"/>
              </a:rPr>
              <a:t>4</a:t>
            </a:r>
          </a:p>
        </p:txBody>
      </p:sp>
      <p:sp>
        <p:nvSpPr>
          <p:cNvPr id="12319" name="Line 31"/>
          <p:cNvSpPr>
            <a:spLocks noChangeShapeType="1"/>
          </p:cNvSpPr>
          <p:nvPr/>
        </p:nvSpPr>
        <p:spPr bwMode="auto">
          <a:xfrm>
            <a:off x="7315200" y="4495800"/>
            <a:ext cx="609600" cy="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1" name="Line 33"/>
          <p:cNvSpPr>
            <a:spLocks noChangeShapeType="1"/>
          </p:cNvSpPr>
          <p:nvPr/>
        </p:nvSpPr>
        <p:spPr bwMode="auto">
          <a:xfrm>
            <a:off x="1524000" y="4495800"/>
            <a:ext cx="609600" cy="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2" name="Line 34"/>
          <p:cNvSpPr>
            <a:spLocks noChangeShapeType="1"/>
          </p:cNvSpPr>
          <p:nvPr/>
        </p:nvSpPr>
        <p:spPr bwMode="auto">
          <a:xfrm>
            <a:off x="3048000" y="4495800"/>
            <a:ext cx="609600" cy="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3" name="Line 35"/>
          <p:cNvSpPr>
            <a:spLocks noChangeShapeType="1"/>
          </p:cNvSpPr>
          <p:nvPr/>
        </p:nvSpPr>
        <p:spPr bwMode="auto">
          <a:xfrm>
            <a:off x="4495800" y="4495800"/>
            <a:ext cx="609600" cy="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5" name="Text Box 37"/>
          <p:cNvSpPr txBox="1">
            <a:spLocks noChangeArrowheads="1"/>
          </p:cNvSpPr>
          <p:nvPr/>
        </p:nvSpPr>
        <p:spPr bwMode="auto">
          <a:xfrm>
            <a:off x="533400" y="838200"/>
            <a:ext cx="29527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>
                <a:solidFill>
                  <a:srgbClr val="0000FF"/>
                </a:solidFill>
                <a:latin typeface=".VnTime" pitchFamily="34" charset="0"/>
              </a:rPr>
              <a:t>Bµi 2 :</a:t>
            </a:r>
            <a:r>
              <a:rPr lang="en-US" sz="4000" b="1">
                <a:solidFill>
                  <a:srgbClr val="0000FF"/>
                </a:solidFill>
                <a:latin typeface=".VnTime" pitchFamily="34" charset="0"/>
              </a:rPr>
              <a:t> </a:t>
            </a:r>
            <a:r>
              <a:rPr lang="en-US" sz="4000" b="1">
                <a:solidFill>
                  <a:srgbClr val="FF0000"/>
                </a:solidFill>
                <a:latin typeface=".VnTime" pitchFamily="34" charset="0"/>
              </a:rPr>
              <a:t>TÝnh:</a:t>
            </a:r>
          </a:p>
        </p:txBody>
      </p:sp>
      <p:sp>
        <p:nvSpPr>
          <p:cNvPr id="12368" name="Text Box 80"/>
          <p:cNvSpPr txBox="1">
            <a:spLocks noChangeArrowheads="1"/>
          </p:cNvSpPr>
          <p:nvPr/>
        </p:nvSpPr>
        <p:spPr bwMode="auto">
          <a:xfrm>
            <a:off x="5875338" y="3611563"/>
            <a:ext cx="2174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+</a:t>
            </a:r>
          </a:p>
        </p:txBody>
      </p:sp>
      <p:sp>
        <p:nvSpPr>
          <p:cNvPr id="12369" name="Text Box 81"/>
          <p:cNvSpPr txBox="1">
            <a:spLocks noChangeArrowheads="1"/>
          </p:cNvSpPr>
          <p:nvPr/>
        </p:nvSpPr>
        <p:spPr bwMode="auto">
          <a:xfrm>
            <a:off x="6110288" y="3916363"/>
            <a:ext cx="508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3</a:t>
            </a:r>
          </a:p>
        </p:txBody>
      </p:sp>
      <p:sp>
        <p:nvSpPr>
          <p:cNvPr id="12371" name="Line 83"/>
          <p:cNvSpPr>
            <a:spLocks noChangeShapeType="1"/>
          </p:cNvSpPr>
          <p:nvPr/>
        </p:nvSpPr>
        <p:spPr bwMode="auto">
          <a:xfrm>
            <a:off x="6019800" y="4495800"/>
            <a:ext cx="625475" cy="3175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72" name="Text Box 84"/>
          <p:cNvSpPr txBox="1">
            <a:spLocks noChangeArrowheads="1"/>
          </p:cNvSpPr>
          <p:nvPr/>
        </p:nvSpPr>
        <p:spPr bwMode="auto">
          <a:xfrm>
            <a:off x="6096000" y="3230563"/>
            <a:ext cx="508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1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2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2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2000"/>
                                        <p:tgtEl>
                                          <p:spTgt spid="1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2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20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4" dur="2000"/>
                                        <p:tgtEl>
                                          <p:spTgt spid="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7" dur="2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0" dur="2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3" dur="20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2000"/>
                                        <p:tgtEl>
                                          <p:spTgt spid="12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9" dur="2000"/>
                                        <p:tgtEl>
                                          <p:spTgt spid="12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2" dur="2000"/>
                                        <p:tgtEl>
                                          <p:spTgt spid="1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5" dur="2000"/>
                                        <p:tgtEl>
                                          <p:spTgt spid="12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800" decel="1000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800" decel="1000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800" decel="1000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800" decel="1000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800" decel="1000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decel="1000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decel="100000" fill="hold"/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800" decel="1000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800" decel="100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  <p:bldP spid="12296" grpId="0"/>
      <p:bldP spid="12297" grpId="0"/>
      <p:bldP spid="12298" grpId="0"/>
      <p:bldP spid="12300" grpId="0"/>
      <p:bldP spid="12301" grpId="0"/>
      <p:bldP spid="12302" grpId="0"/>
      <p:bldP spid="12303" grpId="0"/>
      <p:bldP spid="12304" grpId="0"/>
      <p:bldP spid="12305" grpId="0"/>
      <p:bldP spid="12306" grpId="0"/>
      <p:bldP spid="12307" grpId="0"/>
      <p:bldP spid="12308" grpId="0"/>
      <p:bldP spid="12309" grpId="0"/>
      <p:bldP spid="12310" grpId="0"/>
      <p:bldP spid="12315" grpId="0"/>
      <p:bldP spid="12316" grpId="0"/>
      <p:bldP spid="12317" grpId="0"/>
      <p:bldP spid="12318" grpId="0"/>
      <p:bldP spid="12319" grpId="0" animBg="1"/>
      <p:bldP spid="12321" grpId="0" animBg="1"/>
      <p:bldP spid="12322" grpId="0" animBg="1"/>
      <p:bldP spid="12323" grpId="0" animBg="1"/>
      <p:bldP spid="12325" grpId="0"/>
      <p:bldP spid="12368" grpId="0"/>
      <p:bldP spid="12369" grpId="0"/>
      <p:bldP spid="12371" grpId="0" animBg="1"/>
      <p:bldP spid="1237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z="1800" smtClean="0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57200" y="762000"/>
            <a:ext cx="6781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u="sng">
                <a:solidFill>
                  <a:srgbClr val="0000FF"/>
                </a:solidFill>
                <a:latin typeface=".VnTime" pitchFamily="34" charset="0"/>
              </a:rPr>
              <a:t>Bµi 4 :</a:t>
            </a: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  </a:t>
            </a:r>
            <a:r>
              <a:rPr lang="en-US" sz="3200" b="1">
                <a:solidFill>
                  <a:srgbClr val="FF0000"/>
                </a:solidFill>
                <a:latin typeface=".VnTime" pitchFamily="34" charset="0"/>
              </a:rPr>
              <a:t>ViÕt phÐp tÝnh thÝch hîp:</a:t>
            </a:r>
          </a:p>
        </p:txBody>
      </p:sp>
      <p:sp>
        <p:nvSpPr>
          <p:cNvPr id="13317" name="Text Box 79"/>
          <p:cNvSpPr txBox="1">
            <a:spLocks noChangeArrowheads="1"/>
          </p:cNvSpPr>
          <p:nvPr/>
        </p:nvSpPr>
        <p:spPr bwMode="auto">
          <a:xfrm>
            <a:off x="4419600" y="5791200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graphicFrame>
        <p:nvGraphicFramePr>
          <p:cNvPr id="15458" name="Group 98"/>
          <p:cNvGraphicFramePr>
            <a:graphicFrameLocks noGrp="1"/>
          </p:cNvGraphicFramePr>
          <p:nvPr/>
        </p:nvGraphicFramePr>
        <p:xfrm>
          <a:off x="762000" y="6096000"/>
          <a:ext cx="2514600" cy="579120"/>
        </p:xfrm>
        <a:graphic>
          <a:graphicData uri="http://schemas.openxmlformats.org/drawingml/2006/table">
            <a:tbl>
              <a:tblPr/>
              <a:tblGrid>
                <a:gridCol w="503238"/>
                <a:gridCol w="503237"/>
                <a:gridCol w="501650"/>
                <a:gridCol w="503238"/>
                <a:gridCol w="503237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=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8" name="Ảnh 17" descr="chim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371600" y="1905000"/>
            <a:ext cx="1228725" cy="1190625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19" name="Ảnh 18" descr="3chim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2971800"/>
            <a:ext cx="355123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8" name="Group 98"/>
          <p:cNvGraphicFramePr>
            <a:graphicFrameLocks noGrp="1"/>
          </p:cNvGraphicFramePr>
          <p:nvPr/>
        </p:nvGraphicFramePr>
        <p:xfrm>
          <a:off x="762000" y="5105400"/>
          <a:ext cx="2514600" cy="579120"/>
        </p:xfrm>
        <a:graphic>
          <a:graphicData uri="http://schemas.openxmlformats.org/drawingml/2006/table">
            <a:tbl>
              <a:tblPr/>
              <a:tblGrid>
                <a:gridCol w="503238"/>
                <a:gridCol w="503237"/>
                <a:gridCol w="501650"/>
                <a:gridCol w="503238"/>
                <a:gridCol w="503237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9" name="Group 98"/>
          <p:cNvGraphicFramePr>
            <a:graphicFrameLocks noGrp="1"/>
          </p:cNvGraphicFramePr>
          <p:nvPr/>
        </p:nvGraphicFramePr>
        <p:xfrm>
          <a:off x="762000" y="5105400"/>
          <a:ext cx="2514600" cy="579120"/>
        </p:xfrm>
        <a:graphic>
          <a:graphicData uri="http://schemas.openxmlformats.org/drawingml/2006/table">
            <a:tbl>
              <a:tblPr/>
              <a:tblGrid>
                <a:gridCol w="503238"/>
                <a:gridCol w="503237"/>
                <a:gridCol w="501650"/>
                <a:gridCol w="503238"/>
                <a:gridCol w="503237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=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81 0.09713 C 0.05781 0.13182 0.11476 0.15888 0.18524 0.15888 C 0.25712 0.15888 0.31615 0.13182 0.31615 0.09713 C 0.31615 0.06198 0.3724 0.03538 0.44566 0.03538 C 0.5158 0.03538 0.57448 0.06198 0.57448 0.09713 " pathEditMode="relative" rAng="0" ptsTypes="fffff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15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6" descr="BT02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3528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7" descr="BT02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49530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0" descr="BT02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57150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1" descr="BT02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53340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42" descr="BT02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57150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43" descr="BT02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44196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44" descr="BT02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44196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45" descr="BT02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55626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46" descr="BT02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2766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7" name="Picture 47" descr="BT020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49530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Picture 49" descr="xmascandles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832350"/>
            <a:ext cx="2771775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9" name="Picture 50" descr="SS079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3725" y="3962400"/>
            <a:ext cx="2200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35" name="WordArt 51"/>
          <p:cNvSpPr>
            <a:spLocks noChangeArrowheads="1" noChangeShapeType="1" noTextEdit="1"/>
          </p:cNvSpPr>
          <p:nvPr/>
        </p:nvSpPr>
        <p:spPr bwMode="auto">
          <a:xfrm>
            <a:off x="2133600" y="762000"/>
            <a:ext cx="5105400" cy="1905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vi-VN" sz="8000" b="1" kern="10">
                <a:ln w="1587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Trò chơi</a:t>
            </a:r>
            <a:endParaRPr lang="en-US" sz="8000" b="1" kern="10">
              <a:ln w="15875">
                <a:solidFill>
                  <a:schemeClr val="tx1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6436" name="WordArt 52"/>
          <p:cNvSpPr>
            <a:spLocks noChangeArrowheads="1" noChangeShapeType="1" noTextEdit="1"/>
          </p:cNvSpPr>
          <p:nvPr/>
        </p:nvSpPr>
        <p:spPr bwMode="auto">
          <a:xfrm>
            <a:off x="228600" y="1981200"/>
            <a:ext cx="8648700" cy="1381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Chiếc nón kì diệu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64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35" grpId="0" animBg="1"/>
      <p:bldP spid="164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val 2"/>
          <p:cNvSpPr>
            <a:spLocks noChangeArrowheads="1"/>
          </p:cNvSpPr>
          <p:nvPr/>
        </p:nvSpPr>
        <p:spPr bwMode="auto">
          <a:xfrm>
            <a:off x="71438" y="28575"/>
            <a:ext cx="5715000" cy="5776913"/>
          </a:xfrm>
          <a:prstGeom prst="ellipse">
            <a:avLst/>
          </a:prstGeom>
          <a:solidFill>
            <a:srgbClr val="D5F5A1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Oval 3"/>
          <p:cNvSpPr>
            <a:spLocks noChangeArrowheads="1"/>
          </p:cNvSpPr>
          <p:nvPr/>
        </p:nvSpPr>
        <p:spPr bwMode="auto">
          <a:xfrm>
            <a:off x="1143000" y="1130300"/>
            <a:ext cx="3657600" cy="3657600"/>
          </a:xfrm>
          <a:prstGeom prst="ellipse">
            <a:avLst/>
          </a:prstGeom>
          <a:noFill/>
          <a:ln w="762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1155700" y="977900"/>
            <a:ext cx="3784600" cy="3797300"/>
            <a:chOff x="1200" y="1002"/>
            <a:chExt cx="2364" cy="2370"/>
          </a:xfrm>
        </p:grpSpPr>
        <p:sp>
          <p:nvSpPr>
            <p:cNvPr id="15985" name="Oval 5"/>
            <p:cNvSpPr>
              <a:spLocks noChangeArrowheads="1"/>
            </p:cNvSpPr>
            <p:nvPr/>
          </p:nvSpPr>
          <p:spPr bwMode="auto">
            <a:xfrm>
              <a:off x="1200" y="1104"/>
              <a:ext cx="2256" cy="2256"/>
            </a:xfrm>
            <a:prstGeom prst="ellipse">
              <a:avLst/>
            </a:prstGeom>
            <a:noFill/>
            <a:ln w="9525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86" name="Line 6"/>
            <p:cNvSpPr>
              <a:spLocks noChangeShapeType="1"/>
            </p:cNvSpPr>
            <p:nvPr/>
          </p:nvSpPr>
          <p:spPr bwMode="auto">
            <a:xfrm>
              <a:off x="1200" y="2232"/>
              <a:ext cx="225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87" name="Line 7"/>
            <p:cNvSpPr>
              <a:spLocks noChangeShapeType="1"/>
            </p:cNvSpPr>
            <p:nvPr/>
          </p:nvSpPr>
          <p:spPr bwMode="auto">
            <a:xfrm>
              <a:off x="2336" y="1104"/>
              <a:ext cx="0" cy="225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88" name="Line 8"/>
            <p:cNvSpPr>
              <a:spLocks noChangeShapeType="1"/>
            </p:cNvSpPr>
            <p:nvPr/>
          </p:nvSpPr>
          <p:spPr bwMode="auto">
            <a:xfrm>
              <a:off x="2352" y="1104"/>
              <a:ext cx="1" cy="115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89" name="Freeform 9"/>
            <p:cNvSpPr>
              <a:spLocks/>
            </p:cNvSpPr>
            <p:nvPr/>
          </p:nvSpPr>
          <p:spPr bwMode="auto">
            <a:xfrm>
              <a:off x="2340" y="2188"/>
              <a:ext cx="1122" cy="846"/>
            </a:xfrm>
            <a:custGeom>
              <a:avLst/>
              <a:gdLst>
                <a:gd name="T0" fmla="*/ 1344 w 1105"/>
                <a:gd name="T1" fmla="*/ 44 h 827"/>
                <a:gd name="T2" fmla="*/ 1341 w 1105"/>
                <a:gd name="T3" fmla="*/ 139 h 827"/>
                <a:gd name="T4" fmla="*/ 1337 w 1105"/>
                <a:gd name="T5" fmla="*/ 174 h 827"/>
                <a:gd name="T6" fmla="*/ 1334 w 1105"/>
                <a:gd name="T7" fmla="*/ 194 h 827"/>
                <a:gd name="T8" fmla="*/ 1324 w 1105"/>
                <a:gd name="T9" fmla="*/ 261 h 827"/>
                <a:gd name="T10" fmla="*/ 1311 w 1105"/>
                <a:gd name="T11" fmla="*/ 356 h 827"/>
                <a:gd name="T12" fmla="*/ 1302 w 1105"/>
                <a:gd name="T13" fmla="*/ 406 h 827"/>
                <a:gd name="T14" fmla="*/ 1301 w 1105"/>
                <a:gd name="T15" fmla="*/ 413 h 827"/>
                <a:gd name="T16" fmla="*/ 1295 w 1105"/>
                <a:gd name="T17" fmla="*/ 417 h 827"/>
                <a:gd name="T18" fmla="*/ 1283 w 1105"/>
                <a:gd name="T19" fmla="*/ 491 h 827"/>
                <a:gd name="T20" fmla="*/ 1276 w 1105"/>
                <a:gd name="T21" fmla="*/ 518 h 827"/>
                <a:gd name="T22" fmla="*/ 1270 w 1105"/>
                <a:gd name="T23" fmla="*/ 539 h 827"/>
                <a:gd name="T24" fmla="*/ 1252 w 1105"/>
                <a:gd name="T25" fmla="*/ 582 h 827"/>
                <a:gd name="T26" fmla="*/ 1215 w 1105"/>
                <a:gd name="T27" fmla="*/ 677 h 827"/>
                <a:gd name="T28" fmla="*/ 1193 w 1105"/>
                <a:gd name="T29" fmla="*/ 725 h 827"/>
                <a:gd name="T30" fmla="*/ 1161 w 1105"/>
                <a:gd name="T31" fmla="*/ 777 h 827"/>
                <a:gd name="T32" fmla="*/ 1134 w 1105"/>
                <a:gd name="T33" fmla="*/ 833 h 827"/>
                <a:gd name="T34" fmla="*/ 1112 w 1105"/>
                <a:gd name="T35" fmla="*/ 879 h 827"/>
                <a:gd name="T36" fmla="*/ 1101 w 1105"/>
                <a:gd name="T37" fmla="*/ 897 h 827"/>
                <a:gd name="T38" fmla="*/ 1068 w 1105"/>
                <a:gd name="T39" fmla="*/ 941 h 827"/>
                <a:gd name="T40" fmla="*/ 1052 w 1105"/>
                <a:gd name="T41" fmla="*/ 973 h 827"/>
                <a:gd name="T42" fmla="*/ 1016 w 1105"/>
                <a:gd name="T43" fmla="*/ 1021 h 827"/>
                <a:gd name="T44" fmla="*/ 978 w 1105"/>
                <a:gd name="T45" fmla="*/ 1071 h 827"/>
                <a:gd name="T46" fmla="*/ 953 w 1105"/>
                <a:gd name="T47" fmla="*/ 1096 h 827"/>
                <a:gd name="T48" fmla="*/ 942 w 1105"/>
                <a:gd name="T49" fmla="*/ 1104 h 827"/>
                <a:gd name="T50" fmla="*/ 942 w 1105"/>
                <a:gd name="T51" fmla="*/ 1110 h 827"/>
                <a:gd name="T52" fmla="*/ 0 w 1105"/>
                <a:gd name="T53" fmla="*/ 63 h 827"/>
                <a:gd name="T54" fmla="*/ 1346 w 1105"/>
                <a:gd name="T55" fmla="*/ 63 h 82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05"/>
                <a:gd name="T85" fmla="*/ 0 h 827"/>
                <a:gd name="T86" fmla="*/ 1105 w 1105"/>
                <a:gd name="T87" fmla="*/ 827 h 82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05" h="827">
                  <a:moveTo>
                    <a:pt x="1103" y="31"/>
                  </a:moveTo>
                  <a:cubicBezTo>
                    <a:pt x="1098" y="102"/>
                    <a:pt x="1105" y="0"/>
                    <a:pt x="1100" y="103"/>
                  </a:cubicBezTo>
                  <a:cubicBezTo>
                    <a:pt x="1100" y="112"/>
                    <a:pt x="1099" y="121"/>
                    <a:pt x="1097" y="130"/>
                  </a:cubicBezTo>
                  <a:cubicBezTo>
                    <a:pt x="1096" y="135"/>
                    <a:pt x="1094" y="145"/>
                    <a:pt x="1094" y="145"/>
                  </a:cubicBezTo>
                  <a:cubicBezTo>
                    <a:pt x="1092" y="162"/>
                    <a:pt x="1094" y="179"/>
                    <a:pt x="1086" y="194"/>
                  </a:cubicBezTo>
                  <a:cubicBezTo>
                    <a:pt x="1085" y="220"/>
                    <a:pt x="1083" y="242"/>
                    <a:pt x="1074" y="265"/>
                  </a:cubicBezTo>
                  <a:cubicBezTo>
                    <a:pt x="1072" y="277"/>
                    <a:pt x="1074" y="291"/>
                    <a:pt x="1068" y="302"/>
                  </a:cubicBezTo>
                  <a:cubicBezTo>
                    <a:pt x="1068" y="304"/>
                    <a:pt x="1068" y="306"/>
                    <a:pt x="1067" y="308"/>
                  </a:cubicBezTo>
                  <a:cubicBezTo>
                    <a:pt x="1066" y="310"/>
                    <a:pt x="1063" y="309"/>
                    <a:pt x="1062" y="311"/>
                  </a:cubicBezTo>
                  <a:cubicBezTo>
                    <a:pt x="1057" y="326"/>
                    <a:pt x="1057" y="348"/>
                    <a:pt x="1053" y="365"/>
                  </a:cubicBezTo>
                  <a:cubicBezTo>
                    <a:pt x="1052" y="375"/>
                    <a:pt x="1053" y="379"/>
                    <a:pt x="1047" y="386"/>
                  </a:cubicBezTo>
                  <a:cubicBezTo>
                    <a:pt x="1046" y="392"/>
                    <a:pt x="1045" y="396"/>
                    <a:pt x="1041" y="401"/>
                  </a:cubicBezTo>
                  <a:cubicBezTo>
                    <a:pt x="1040" y="413"/>
                    <a:pt x="1031" y="423"/>
                    <a:pt x="1026" y="434"/>
                  </a:cubicBezTo>
                  <a:cubicBezTo>
                    <a:pt x="1021" y="459"/>
                    <a:pt x="1012" y="483"/>
                    <a:pt x="996" y="503"/>
                  </a:cubicBezTo>
                  <a:cubicBezTo>
                    <a:pt x="994" y="516"/>
                    <a:pt x="988" y="531"/>
                    <a:pt x="978" y="539"/>
                  </a:cubicBezTo>
                  <a:cubicBezTo>
                    <a:pt x="976" y="550"/>
                    <a:pt x="963" y="576"/>
                    <a:pt x="951" y="578"/>
                  </a:cubicBezTo>
                  <a:cubicBezTo>
                    <a:pt x="948" y="592"/>
                    <a:pt x="937" y="607"/>
                    <a:pt x="930" y="620"/>
                  </a:cubicBezTo>
                  <a:cubicBezTo>
                    <a:pt x="927" y="633"/>
                    <a:pt x="919" y="644"/>
                    <a:pt x="912" y="655"/>
                  </a:cubicBezTo>
                  <a:cubicBezTo>
                    <a:pt x="911" y="663"/>
                    <a:pt x="910" y="664"/>
                    <a:pt x="903" y="668"/>
                  </a:cubicBezTo>
                  <a:cubicBezTo>
                    <a:pt x="895" y="681"/>
                    <a:pt x="886" y="690"/>
                    <a:pt x="876" y="701"/>
                  </a:cubicBezTo>
                  <a:cubicBezTo>
                    <a:pt x="870" y="708"/>
                    <a:pt x="869" y="717"/>
                    <a:pt x="863" y="724"/>
                  </a:cubicBezTo>
                  <a:cubicBezTo>
                    <a:pt x="852" y="736"/>
                    <a:pt x="844" y="748"/>
                    <a:pt x="834" y="761"/>
                  </a:cubicBezTo>
                  <a:cubicBezTo>
                    <a:pt x="832" y="769"/>
                    <a:pt x="811" y="795"/>
                    <a:pt x="801" y="797"/>
                  </a:cubicBezTo>
                  <a:cubicBezTo>
                    <a:pt x="792" y="801"/>
                    <a:pt x="790" y="810"/>
                    <a:pt x="782" y="815"/>
                  </a:cubicBezTo>
                  <a:cubicBezTo>
                    <a:pt x="781" y="815"/>
                    <a:pt x="774" y="820"/>
                    <a:pt x="773" y="821"/>
                  </a:cubicBezTo>
                  <a:cubicBezTo>
                    <a:pt x="772" y="823"/>
                    <a:pt x="773" y="825"/>
                    <a:pt x="773" y="827"/>
                  </a:cubicBezTo>
                  <a:lnTo>
                    <a:pt x="0" y="50"/>
                  </a:lnTo>
                  <a:lnTo>
                    <a:pt x="1104" y="50"/>
                  </a:lnTo>
                </a:path>
              </a:pathLst>
            </a:custGeom>
            <a:solidFill>
              <a:srgbClr val="33CC33"/>
            </a:soli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90" name="Freeform 10"/>
            <p:cNvSpPr>
              <a:spLocks/>
            </p:cNvSpPr>
            <p:nvPr/>
          </p:nvSpPr>
          <p:spPr bwMode="auto">
            <a:xfrm rot="-2694595">
              <a:off x="2442" y="1680"/>
              <a:ext cx="1122" cy="846"/>
            </a:xfrm>
            <a:custGeom>
              <a:avLst/>
              <a:gdLst>
                <a:gd name="T0" fmla="*/ 1344 w 1105"/>
                <a:gd name="T1" fmla="*/ 44 h 827"/>
                <a:gd name="T2" fmla="*/ 1341 w 1105"/>
                <a:gd name="T3" fmla="*/ 139 h 827"/>
                <a:gd name="T4" fmla="*/ 1337 w 1105"/>
                <a:gd name="T5" fmla="*/ 174 h 827"/>
                <a:gd name="T6" fmla="*/ 1334 w 1105"/>
                <a:gd name="T7" fmla="*/ 194 h 827"/>
                <a:gd name="T8" fmla="*/ 1324 w 1105"/>
                <a:gd name="T9" fmla="*/ 261 h 827"/>
                <a:gd name="T10" fmla="*/ 1311 w 1105"/>
                <a:gd name="T11" fmla="*/ 356 h 827"/>
                <a:gd name="T12" fmla="*/ 1302 w 1105"/>
                <a:gd name="T13" fmla="*/ 406 h 827"/>
                <a:gd name="T14" fmla="*/ 1301 w 1105"/>
                <a:gd name="T15" fmla="*/ 413 h 827"/>
                <a:gd name="T16" fmla="*/ 1295 w 1105"/>
                <a:gd name="T17" fmla="*/ 417 h 827"/>
                <a:gd name="T18" fmla="*/ 1283 w 1105"/>
                <a:gd name="T19" fmla="*/ 491 h 827"/>
                <a:gd name="T20" fmla="*/ 1276 w 1105"/>
                <a:gd name="T21" fmla="*/ 518 h 827"/>
                <a:gd name="T22" fmla="*/ 1270 w 1105"/>
                <a:gd name="T23" fmla="*/ 539 h 827"/>
                <a:gd name="T24" fmla="*/ 1252 w 1105"/>
                <a:gd name="T25" fmla="*/ 582 h 827"/>
                <a:gd name="T26" fmla="*/ 1215 w 1105"/>
                <a:gd name="T27" fmla="*/ 677 h 827"/>
                <a:gd name="T28" fmla="*/ 1193 w 1105"/>
                <a:gd name="T29" fmla="*/ 725 h 827"/>
                <a:gd name="T30" fmla="*/ 1161 w 1105"/>
                <a:gd name="T31" fmla="*/ 777 h 827"/>
                <a:gd name="T32" fmla="*/ 1134 w 1105"/>
                <a:gd name="T33" fmla="*/ 833 h 827"/>
                <a:gd name="T34" fmla="*/ 1112 w 1105"/>
                <a:gd name="T35" fmla="*/ 879 h 827"/>
                <a:gd name="T36" fmla="*/ 1101 w 1105"/>
                <a:gd name="T37" fmla="*/ 897 h 827"/>
                <a:gd name="T38" fmla="*/ 1068 w 1105"/>
                <a:gd name="T39" fmla="*/ 941 h 827"/>
                <a:gd name="T40" fmla="*/ 1052 w 1105"/>
                <a:gd name="T41" fmla="*/ 973 h 827"/>
                <a:gd name="T42" fmla="*/ 1016 w 1105"/>
                <a:gd name="T43" fmla="*/ 1021 h 827"/>
                <a:gd name="T44" fmla="*/ 978 w 1105"/>
                <a:gd name="T45" fmla="*/ 1071 h 827"/>
                <a:gd name="T46" fmla="*/ 953 w 1105"/>
                <a:gd name="T47" fmla="*/ 1096 h 827"/>
                <a:gd name="T48" fmla="*/ 942 w 1105"/>
                <a:gd name="T49" fmla="*/ 1104 h 827"/>
                <a:gd name="T50" fmla="*/ 942 w 1105"/>
                <a:gd name="T51" fmla="*/ 1110 h 827"/>
                <a:gd name="T52" fmla="*/ 0 w 1105"/>
                <a:gd name="T53" fmla="*/ 63 h 827"/>
                <a:gd name="T54" fmla="*/ 1346 w 1105"/>
                <a:gd name="T55" fmla="*/ 63 h 82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05"/>
                <a:gd name="T85" fmla="*/ 0 h 827"/>
                <a:gd name="T86" fmla="*/ 1105 w 1105"/>
                <a:gd name="T87" fmla="*/ 827 h 82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05" h="827">
                  <a:moveTo>
                    <a:pt x="1103" y="31"/>
                  </a:moveTo>
                  <a:cubicBezTo>
                    <a:pt x="1098" y="102"/>
                    <a:pt x="1105" y="0"/>
                    <a:pt x="1100" y="103"/>
                  </a:cubicBezTo>
                  <a:cubicBezTo>
                    <a:pt x="1100" y="112"/>
                    <a:pt x="1099" y="121"/>
                    <a:pt x="1097" y="130"/>
                  </a:cubicBezTo>
                  <a:cubicBezTo>
                    <a:pt x="1096" y="135"/>
                    <a:pt x="1094" y="145"/>
                    <a:pt x="1094" y="145"/>
                  </a:cubicBezTo>
                  <a:cubicBezTo>
                    <a:pt x="1092" y="162"/>
                    <a:pt x="1094" y="179"/>
                    <a:pt x="1086" y="194"/>
                  </a:cubicBezTo>
                  <a:cubicBezTo>
                    <a:pt x="1085" y="220"/>
                    <a:pt x="1083" y="242"/>
                    <a:pt x="1074" y="265"/>
                  </a:cubicBezTo>
                  <a:cubicBezTo>
                    <a:pt x="1072" y="277"/>
                    <a:pt x="1074" y="291"/>
                    <a:pt x="1068" y="302"/>
                  </a:cubicBezTo>
                  <a:cubicBezTo>
                    <a:pt x="1068" y="304"/>
                    <a:pt x="1068" y="306"/>
                    <a:pt x="1067" y="308"/>
                  </a:cubicBezTo>
                  <a:cubicBezTo>
                    <a:pt x="1066" y="310"/>
                    <a:pt x="1063" y="309"/>
                    <a:pt x="1062" y="311"/>
                  </a:cubicBezTo>
                  <a:cubicBezTo>
                    <a:pt x="1057" y="326"/>
                    <a:pt x="1057" y="348"/>
                    <a:pt x="1053" y="365"/>
                  </a:cubicBezTo>
                  <a:cubicBezTo>
                    <a:pt x="1052" y="375"/>
                    <a:pt x="1053" y="379"/>
                    <a:pt x="1047" y="386"/>
                  </a:cubicBezTo>
                  <a:cubicBezTo>
                    <a:pt x="1046" y="392"/>
                    <a:pt x="1045" y="396"/>
                    <a:pt x="1041" y="401"/>
                  </a:cubicBezTo>
                  <a:cubicBezTo>
                    <a:pt x="1040" y="413"/>
                    <a:pt x="1031" y="423"/>
                    <a:pt x="1026" y="434"/>
                  </a:cubicBezTo>
                  <a:cubicBezTo>
                    <a:pt x="1021" y="459"/>
                    <a:pt x="1012" y="483"/>
                    <a:pt x="996" y="503"/>
                  </a:cubicBezTo>
                  <a:cubicBezTo>
                    <a:pt x="994" y="516"/>
                    <a:pt x="988" y="531"/>
                    <a:pt x="978" y="539"/>
                  </a:cubicBezTo>
                  <a:cubicBezTo>
                    <a:pt x="976" y="550"/>
                    <a:pt x="963" y="576"/>
                    <a:pt x="951" y="578"/>
                  </a:cubicBezTo>
                  <a:cubicBezTo>
                    <a:pt x="948" y="592"/>
                    <a:pt x="937" y="607"/>
                    <a:pt x="930" y="620"/>
                  </a:cubicBezTo>
                  <a:cubicBezTo>
                    <a:pt x="927" y="633"/>
                    <a:pt x="919" y="644"/>
                    <a:pt x="912" y="655"/>
                  </a:cubicBezTo>
                  <a:cubicBezTo>
                    <a:pt x="911" y="663"/>
                    <a:pt x="910" y="664"/>
                    <a:pt x="903" y="668"/>
                  </a:cubicBezTo>
                  <a:cubicBezTo>
                    <a:pt x="895" y="681"/>
                    <a:pt x="886" y="690"/>
                    <a:pt x="876" y="701"/>
                  </a:cubicBezTo>
                  <a:cubicBezTo>
                    <a:pt x="870" y="708"/>
                    <a:pt x="869" y="717"/>
                    <a:pt x="863" y="724"/>
                  </a:cubicBezTo>
                  <a:cubicBezTo>
                    <a:pt x="852" y="736"/>
                    <a:pt x="844" y="748"/>
                    <a:pt x="834" y="761"/>
                  </a:cubicBezTo>
                  <a:cubicBezTo>
                    <a:pt x="832" y="769"/>
                    <a:pt x="811" y="795"/>
                    <a:pt x="801" y="797"/>
                  </a:cubicBezTo>
                  <a:cubicBezTo>
                    <a:pt x="792" y="801"/>
                    <a:pt x="790" y="810"/>
                    <a:pt x="782" y="815"/>
                  </a:cubicBezTo>
                  <a:cubicBezTo>
                    <a:pt x="781" y="815"/>
                    <a:pt x="774" y="820"/>
                    <a:pt x="773" y="821"/>
                  </a:cubicBezTo>
                  <a:cubicBezTo>
                    <a:pt x="772" y="823"/>
                    <a:pt x="773" y="825"/>
                    <a:pt x="773" y="827"/>
                  </a:cubicBezTo>
                  <a:lnTo>
                    <a:pt x="0" y="50"/>
                  </a:lnTo>
                  <a:lnTo>
                    <a:pt x="1104" y="50"/>
                  </a:lnTo>
                </a:path>
              </a:pathLst>
            </a:custGeom>
            <a:solidFill>
              <a:srgbClr val="FF33CC"/>
            </a:soli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91" name="Freeform 11"/>
            <p:cNvSpPr>
              <a:spLocks/>
            </p:cNvSpPr>
            <p:nvPr/>
          </p:nvSpPr>
          <p:spPr bwMode="auto">
            <a:xfrm rot="2697228">
              <a:off x="1914" y="2484"/>
              <a:ext cx="1122" cy="846"/>
            </a:xfrm>
            <a:custGeom>
              <a:avLst/>
              <a:gdLst>
                <a:gd name="T0" fmla="*/ 1344 w 1105"/>
                <a:gd name="T1" fmla="*/ 44 h 827"/>
                <a:gd name="T2" fmla="*/ 1341 w 1105"/>
                <a:gd name="T3" fmla="*/ 139 h 827"/>
                <a:gd name="T4" fmla="*/ 1337 w 1105"/>
                <a:gd name="T5" fmla="*/ 174 h 827"/>
                <a:gd name="T6" fmla="*/ 1334 w 1105"/>
                <a:gd name="T7" fmla="*/ 194 h 827"/>
                <a:gd name="T8" fmla="*/ 1324 w 1105"/>
                <a:gd name="T9" fmla="*/ 261 h 827"/>
                <a:gd name="T10" fmla="*/ 1311 w 1105"/>
                <a:gd name="T11" fmla="*/ 356 h 827"/>
                <a:gd name="T12" fmla="*/ 1302 w 1105"/>
                <a:gd name="T13" fmla="*/ 406 h 827"/>
                <a:gd name="T14" fmla="*/ 1301 w 1105"/>
                <a:gd name="T15" fmla="*/ 413 h 827"/>
                <a:gd name="T16" fmla="*/ 1295 w 1105"/>
                <a:gd name="T17" fmla="*/ 417 h 827"/>
                <a:gd name="T18" fmla="*/ 1283 w 1105"/>
                <a:gd name="T19" fmla="*/ 491 h 827"/>
                <a:gd name="T20" fmla="*/ 1276 w 1105"/>
                <a:gd name="T21" fmla="*/ 518 h 827"/>
                <a:gd name="T22" fmla="*/ 1270 w 1105"/>
                <a:gd name="T23" fmla="*/ 539 h 827"/>
                <a:gd name="T24" fmla="*/ 1252 w 1105"/>
                <a:gd name="T25" fmla="*/ 582 h 827"/>
                <a:gd name="T26" fmla="*/ 1215 w 1105"/>
                <a:gd name="T27" fmla="*/ 677 h 827"/>
                <a:gd name="T28" fmla="*/ 1193 w 1105"/>
                <a:gd name="T29" fmla="*/ 725 h 827"/>
                <a:gd name="T30" fmla="*/ 1161 w 1105"/>
                <a:gd name="T31" fmla="*/ 777 h 827"/>
                <a:gd name="T32" fmla="*/ 1134 w 1105"/>
                <a:gd name="T33" fmla="*/ 833 h 827"/>
                <a:gd name="T34" fmla="*/ 1112 w 1105"/>
                <a:gd name="T35" fmla="*/ 879 h 827"/>
                <a:gd name="T36" fmla="*/ 1101 w 1105"/>
                <a:gd name="T37" fmla="*/ 897 h 827"/>
                <a:gd name="T38" fmla="*/ 1068 w 1105"/>
                <a:gd name="T39" fmla="*/ 941 h 827"/>
                <a:gd name="T40" fmla="*/ 1052 w 1105"/>
                <a:gd name="T41" fmla="*/ 973 h 827"/>
                <a:gd name="T42" fmla="*/ 1016 w 1105"/>
                <a:gd name="T43" fmla="*/ 1021 h 827"/>
                <a:gd name="T44" fmla="*/ 978 w 1105"/>
                <a:gd name="T45" fmla="*/ 1071 h 827"/>
                <a:gd name="T46" fmla="*/ 953 w 1105"/>
                <a:gd name="T47" fmla="*/ 1096 h 827"/>
                <a:gd name="T48" fmla="*/ 942 w 1105"/>
                <a:gd name="T49" fmla="*/ 1104 h 827"/>
                <a:gd name="T50" fmla="*/ 942 w 1105"/>
                <a:gd name="T51" fmla="*/ 1110 h 827"/>
                <a:gd name="T52" fmla="*/ 0 w 1105"/>
                <a:gd name="T53" fmla="*/ 63 h 827"/>
                <a:gd name="T54" fmla="*/ 1346 w 1105"/>
                <a:gd name="T55" fmla="*/ 63 h 82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05"/>
                <a:gd name="T85" fmla="*/ 0 h 827"/>
                <a:gd name="T86" fmla="*/ 1105 w 1105"/>
                <a:gd name="T87" fmla="*/ 827 h 82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05" h="827">
                  <a:moveTo>
                    <a:pt x="1103" y="31"/>
                  </a:moveTo>
                  <a:cubicBezTo>
                    <a:pt x="1098" y="102"/>
                    <a:pt x="1105" y="0"/>
                    <a:pt x="1100" y="103"/>
                  </a:cubicBezTo>
                  <a:cubicBezTo>
                    <a:pt x="1100" y="112"/>
                    <a:pt x="1099" y="121"/>
                    <a:pt x="1097" y="130"/>
                  </a:cubicBezTo>
                  <a:cubicBezTo>
                    <a:pt x="1096" y="135"/>
                    <a:pt x="1094" y="145"/>
                    <a:pt x="1094" y="145"/>
                  </a:cubicBezTo>
                  <a:cubicBezTo>
                    <a:pt x="1092" y="162"/>
                    <a:pt x="1094" y="179"/>
                    <a:pt x="1086" y="194"/>
                  </a:cubicBezTo>
                  <a:cubicBezTo>
                    <a:pt x="1085" y="220"/>
                    <a:pt x="1083" y="242"/>
                    <a:pt x="1074" y="265"/>
                  </a:cubicBezTo>
                  <a:cubicBezTo>
                    <a:pt x="1072" y="277"/>
                    <a:pt x="1074" y="291"/>
                    <a:pt x="1068" y="302"/>
                  </a:cubicBezTo>
                  <a:cubicBezTo>
                    <a:pt x="1068" y="304"/>
                    <a:pt x="1068" y="306"/>
                    <a:pt x="1067" y="308"/>
                  </a:cubicBezTo>
                  <a:cubicBezTo>
                    <a:pt x="1066" y="310"/>
                    <a:pt x="1063" y="309"/>
                    <a:pt x="1062" y="311"/>
                  </a:cubicBezTo>
                  <a:cubicBezTo>
                    <a:pt x="1057" y="326"/>
                    <a:pt x="1057" y="348"/>
                    <a:pt x="1053" y="365"/>
                  </a:cubicBezTo>
                  <a:cubicBezTo>
                    <a:pt x="1052" y="375"/>
                    <a:pt x="1053" y="379"/>
                    <a:pt x="1047" y="386"/>
                  </a:cubicBezTo>
                  <a:cubicBezTo>
                    <a:pt x="1046" y="392"/>
                    <a:pt x="1045" y="396"/>
                    <a:pt x="1041" y="401"/>
                  </a:cubicBezTo>
                  <a:cubicBezTo>
                    <a:pt x="1040" y="413"/>
                    <a:pt x="1031" y="423"/>
                    <a:pt x="1026" y="434"/>
                  </a:cubicBezTo>
                  <a:cubicBezTo>
                    <a:pt x="1021" y="459"/>
                    <a:pt x="1012" y="483"/>
                    <a:pt x="996" y="503"/>
                  </a:cubicBezTo>
                  <a:cubicBezTo>
                    <a:pt x="994" y="516"/>
                    <a:pt x="988" y="531"/>
                    <a:pt x="978" y="539"/>
                  </a:cubicBezTo>
                  <a:cubicBezTo>
                    <a:pt x="976" y="550"/>
                    <a:pt x="963" y="576"/>
                    <a:pt x="951" y="578"/>
                  </a:cubicBezTo>
                  <a:cubicBezTo>
                    <a:pt x="948" y="592"/>
                    <a:pt x="937" y="607"/>
                    <a:pt x="930" y="620"/>
                  </a:cubicBezTo>
                  <a:cubicBezTo>
                    <a:pt x="927" y="633"/>
                    <a:pt x="919" y="644"/>
                    <a:pt x="912" y="655"/>
                  </a:cubicBezTo>
                  <a:cubicBezTo>
                    <a:pt x="911" y="663"/>
                    <a:pt x="910" y="664"/>
                    <a:pt x="903" y="668"/>
                  </a:cubicBezTo>
                  <a:cubicBezTo>
                    <a:pt x="895" y="681"/>
                    <a:pt x="886" y="690"/>
                    <a:pt x="876" y="701"/>
                  </a:cubicBezTo>
                  <a:cubicBezTo>
                    <a:pt x="870" y="708"/>
                    <a:pt x="869" y="717"/>
                    <a:pt x="863" y="724"/>
                  </a:cubicBezTo>
                  <a:cubicBezTo>
                    <a:pt x="852" y="736"/>
                    <a:pt x="844" y="748"/>
                    <a:pt x="834" y="761"/>
                  </a:cubicBezTo>
                  <a:cubicBezTo>
                    <a:pt x="832" y="769"/>
                    <a:pt x="811" y="795"/>
                    <a:pt x="801" y="797"/>
                  </a:cubicBezTo>
                  <a:cubicBezTo>
                    <a:pt x="792" y="801"/>
                    <a:pt x="790" y="810"/>
                    <a:pt x="782" y="815"/>
                  </a:cubicBezTo>
                  <a:cubicBezTo>
                    <a:pt x="781" y="815"/>
                    <a:pt x="774" y="820"/>
                    <a:pt x="773" y="821"/>
                  </a:cubicBezTo>
                  <a:cubicBezTo>
                    <a:pt x="772" y="823"/>
                    <a:pt x="773" y="825"/>
                    <a:pt x="773" y="827"/>
                  </a:cubicBezTo>
                  <a:lnTo>
                    <a:pt x="0" y="50"/>
                  </a:lnTo>
                  <a:lnTo>
                    <a:pt x="1104" y="50"/>
                  </a:lnTo>
                </a:path>
              </a:pathLst>
            </a:custGeom>
            <a:solidFill>
              <a:srgbClr val="FFFF00"/>
            </a:soli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92" name="Freeform 12"/>
            <p:cNvSpPr>
              <a:spLocks/>
            </p:cNvSpPr>
            <p:nvPr/>
          </p:nvSpPr>
          <p:spPr bwMode="auto">
            <a:xfrm rot="8089002">
              <a:off x="1104" y="1956"/>
              <a:ext cx="1122" cy="846"/>
            </a:xfrm>
            <a:custGeom>
              <a:avLst/>
              <a:gdLst>
                <a:gd name="T0" fmla="*/ 1344 w 1105"/>
                <a:gd name="T1" fmla="*/ 44 h 827"/>
                <a:gd name="T2" fmla="*/ 1341 w 1105"/>
                <a:gd name="T3" fmla="*/ 139 h 827"/>
                <a:gd name="T4" fmla="*/ 1337 w 1105"/>
                <a:gd name="T5" fmla="*/ 174 h 827"/>
                <a:gd name="T6" fmla="*/ 1334 w 1105"/>
                <a:gd name="T7" fmla="*/ 194 h 827"/>
                <a:gd name="T8" fmla="*/ 1324 w 1105"/>
                <a:gd name="T9" fmla="*/ 261 h 827"/>
                <a:gd name="T10" fmla="*/ 1311 w 1105"/>
                <a:gd name="T11" fmla="*/ 356 h 827"/>
                <a:gd name="T12" fmla="*/ 1302 w 1105"/>
                <a:gd name="T13" fmla="*/ 406 h 827"/>
                <a:gd name="T14" fmla="*/ 1301 w 1105"/>
                <a:gd name="T15" fmla="*/ 413 h 827"/>
                <a:gd name="T16" fmla="*/ 1295 w 1105"/>
                <a:gd name="T17" fmla="*/ 417 h 827"/>
                <a:gd name="T18" fmla="*/ 1283 w 1105"/>
                <a:gd name="T19" fmla="*/ 491 h 827"/>
                <a:gd name="T20" fmla="*/ 1276 w 1105"/>
                <a:gd name="T21" fmla="*/ 518 h 827"/>
                <a:gd name="T22" fmla="*/ 1270 w 1105"/>
                <a:gd name="T23" fmla="*/ 539 h 827"/>
                <a:gd name="T24" fmla="*/ 1252 w 1105"/>
                <a:gd name="T25" fmla="*/ 582 h 827"/>
                <a:gd name="T26" fmla="*/ 1215 w 1105"/>
                <a:gd name="T27" fmla="*/ 677 h 827"/>
                <a:gd name="T28" fmla="*/ 1193 w 1105"/>
                <a:gd name="T29" fmla="*/ 725 h 827"/>
                <a:gd name="T30" fmla="*/ 1161 w 1105"/>
                <a:gd name="T31" fmla="*/ 777 h 827"/>
                <a:gd name="T32" fmla="*/ 1134 w 1105"/>
                <a:gd name="T33" fmla="*/ 833 h 827"/>
                <a:gd name="T34" fmla="*/ 1112 w 1105"/>
                <a:gd name="T35" fmla="*/ 879 h 827"/>
                <a:gd name="T36" fmla="*/ 1101 w 1105"/>
                <a:gd name="T37" fmla="*/ 897 h 827"/>
                <a:gd name="T38" fmla="*/ 1068 w 1105"/>
                <a:gd name="T39" fmla="*/ 941 h 827"/>
                <a:gd name="T40" fmla="*/ 1052 w 1105"/>
                <a:gd name="T41" fmla="*/ 973 h 827"/>
                <a:gd name="T42" fmla="*/ 1016 w 1105"/>
                <a:gd name="T43" fmla="*/ 1021 h 827"/>
                <a:gd name="T44" fmla="*/ 978 w 1105"/>
                <a:gd name="T45" fmla="*/ 1071 h 827"/>
                <a:gd name="T46" fmla="*/ 953 w 1105"/>
                <a:gd name="T47" fmla="*/ 1096 h 827"/>
                <a:gd name="T48" fmla="*/ 942 w 1105"/>
                <a:gd name="T49" fmla="*/ 1104 h 827"/>
                <a:gd name="T50" fmla="*/ 942 w 1105"/>
                <a:gd name="T51" fmla="*/ 1110 h 827"/>
                <a:gd name="T52" fmla="*/ 0 w 1105"/>
                <a:gd name="T53" fmla="*/ 63 h 827"/>
                <a:gd name="T54" fmla="*/ 1346 w 1105"/>
                <a:gd name="T55" fmla="*/ 63 h 82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05"/>
                <a:gd name="T85" fmla="*/ 0 h 827"/>
                <a:gd name="T86" fmla="*/ 1105 w 1105"/>
                <a:gd name="T87" fmla="*/ 827 h 82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05" h="827">
                  <a:moveTo>
                    <a:pt x="1103" y="31"/>
                  </a:moveTo>
                  <a:cubicBezTo>
                    <a:pt x="1098" y="102"/>
                    <a:pt x="1105" y="0"/>
                    <a:pt x="1100" y="103"/>
                  </a:cubicBezTo>
                  <a:cubicBezTo>
                    <a:pt x="1100" y="112"/>
                    <a:pt x="1099" y="121"/>
                    <a:pt x="1097" y="130"/>
                  </a:cubicBezTo>
                  <a:cubicBezTo>
                    <a:pt x="1096" y="135"/>
                    <a:pt x="1094" y="145"/>
                    <a:pt x="1094" y="145"/>
                  </a:cubicBezTo>
                  <a:cubicBezTo>
                    <a:pt x="1092" y="162"/>
                    <a:pt x="1094" y="179"/>
                    <a:pt x="1086" y="194"/>
                  </a:cubicBezTo>
                  <a:cubicBezTo>
                    <a:pt x="1085" y="220"/>
                    <a:pt x="1083" y="242"/>
                    <a:pt x="1074" y="265"/>
                  </a:cubicBezTo>
                  <a:cubicBezTo>
                    <a:pt x="1072" y="277"/>
                    <a:pt x="1074" y="291"/>
                    <a:pt x="1068" y="302"/>
                  </a:cubicBezTo>
                  <a:cubicBezTo>
                    <a:pt x="1068" y="304"/>
                    <a:pt x="1068" y="306"/>
                    <a:pt x="1067" y="308"/>
                  </a:cubicBezTo>
                  <a:cubicBezTo>
                    <a:pt x="1066" y="310"/>
                    <a:pt x="1063" y="309"/>
                    <a:pt x="1062" y="311"/>
                  </a:cubicBezTo>
                  <a:cubicBezTo>
                    <a:pt x="1057" y="326"/>
                    <a:pt x="1057" y="348"/>
                    <a:pt x="1053" y="365"/>
                  </a:cubicBezTo>
                  <a:cubicBezTo>
                    <a:pt x="1052" y="375"/>
                    <a:pt x="1053" y="379"/>
                    <a:pt x="1047" y="386"/>
                  </a:cubicBezTo>
                  <a:cubicBezTo>
                    <a:pt x="1046" y="392"/>
                    <a:pt x="1045" y="396"/>
                    <a:pt x="1041" y="401"/>
                  </a:cubicBezTo>
                  <a:cubicBezTo>
                    <a:pt x="1040" y="413"/>
                    <a:pt x="1031" y="423"/>
                    <a:pt x="1026" y="434"/>
                  </a:cubicBezTo>
                  <a:cubicBezTo>
                    <a:pt x="1021" y="459"/>
                    <a:pt x="1012" y="483"/>
                    <a:pt x="996" y="503"/>
                  </a:cubicBezTo>
                  <a:cubicBezTo>
                    <a:pt x="994" y="516"/>
                    <a:pt x="988" y="531"/>
                    <a:pt x="978" y="539"/>
                  </a:cubicBezTo>
                  <a:cubicBezTo>
                    <a:pt x="976" y="550"/>
                    <a:pt x="963" y="576"/>
                    <a:pt x="951" y="578"/>
                  </a:cubicBezTo>
                  <a:cubicBezTo>
                    <a:pt x="948" y="592"/>
                    <a:pt x="937" y="607"/>
                    <a:pt x="930" y="620"/>
                  </a:cubicBezTo>
                  <a:cubicBezTo>
                    <a:pt x="927" y="633"/>
                    <a:pt x="919" y="644"/>
                    <a:pt x="912" y="655"/>
                  </a:cubicBezTo>
                  <a:cubicBezTo>
                    <a:pt x="911" y="663"/>
                    <a:pt x="910" y="664"/>
                    <a:pt x="903" y="668"/>
                  </a:cubicBezTo>
                  <a:cubicBezTo>
                    <a:pt x="895" y="681"/>
                    <a:pt x="886" y="690"/>
                    <a:pt x="876" y="701"/>
                  </a:cubicBezTo>
                  <a:cubicBezTo>
                    <a:pt x="870" y="708"/>
                    <a:pt x="869" y="717"/>
                    <a:pt x="863" y="724"/>
                  </a:cubicBezTo>
                  <a:cubicBezTo>
                    <a:pt x="852" y="736"/>
                    <a:pt x="844" y="748"/>
                    <a:pt x="834" y="761"/>
                  </a:cubicBezTo>
                  <a:cubicBezTo>
                    <a:pt x="832" y="769"/>
                    <a:pt x="811" y="795"/>
                    <a:pt x="801" y="797"/>
                  </a:cubicBezTo>
                  <a:cubicBezTo>
                    <a:pt x="792" y="801"/>
                    <a:pt x="790" y="810"/>
                    <a:pt x="782" y="815"/>
                  </a:cubicBezTo>
                  <a:cubicBezTo>
                    <a:pt x="781" y="815"/>
                    <a:pt x="774" y="820"/>
                    <a:pt x="773" y="821"/>
                  </a:cubicBezTo>
                  <a:cubicBezTo>
                    <a:pt x="772" y="823"/>
                    <a:pt x="773" y="825"/>
                    <a:pt x="773" y="827"/>
                  </a:cubicBezTo>
                  <a:lnTo>
                    <a:pt x="0" y="50"/>
                  </a:lnTo>
                  <a:lnTo>
                    <a:pt x="1104" y="50"/>
                  </a:lnTo>
                </a:path>
              </a:pathLst>
            </a:custGeom>
            <a:solidFill>
              <a:srgbClr val="FF33CC"/>
            </a:soli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93" name="Freeform 13"/>
            <p:cNvSpPr>
              <a:spLocks/>
            </p:cNvSpPr>
            <p:nvPr/>
          </p:nvSpPr>
          <p:spPr bwMode="auto">
            <a:xfrm rot="5400000">
              <a:off x="1398" y="2388"/>
              <a:ext cx="1122" cy="846"/>
            </a:xfrm>
            <a:custGeom>
              <a:avLst/>
              <a:gdLst>
                <a:gd name="T0" fmla="*/ 1344 w 1105"/>
                <a:gd name="T1" fmla="*/ 44 h 827"/>
                <a:gd name="T2" fmla="*/ 1341 w 1105"/>
                <a:gd name="T3" fmla="*/ 139 h 827"/>
                <a:gd name="T4" fmla="*/ 1337 w 1105"/>
                <a:gd name="T5" fmla="*/ 174 h 827"/>
                <a:gd name="T6" fmla="*/ 1334 w 1105"/>
                <a:gd name="T7" fmla="*/ 194 h 827"/>
                <a:gd name="T8" fmla="*/ 1324 w 1105"/>
                <a:gd name="T9" fmla="*/ 261 h 827"/>
                <a:gd name="T10" fmla="*/ 1311 w 1105"/>
                <a:gd name="T11" fmla="*/ 356 h 827"/>
                <a:gd name="T12" fmla="*/ 1302 w 1105"/>
                <a:gd name="T13" fmla="*/ 406 h 827"/>
                <a:gd name="T14" fmla="*/ 1301 w 1105"/>
                <a:gd name="T15" fmla="*/ 413 h 827"/>
                <a:gd name="T16" fmla="*/ 1295 w 1105"/>
                <a:gd name="T17" fmla="*/ 417 h 827"/>
                <a:gd name="T18" fmla="*/ 1283 w 1105"/>
                <a:gd name="T19" fmla="*/ 491 h 827"/>
                <a:gd name="T20" fmla="*/ 1276 w 1105"/>
                <a:gd name="T21" fmla="*/ 518 h 827"/>
                <a:gd name="T22" fmla="*/ 1270 w 1105"/>
                <a:gd name="T23" fmla="*/ 539 h 827"/>
                <a:gd name="T24" fmla="*/ 1252 w 1105"/>
                <a:gd name="T25" fmla="*/ 582 h 827"/>
                <a:gd name="T26" fmla="*/ 1215 w 1105"/>
                <a:gd name="T27" fmla="*/ 677 h 827"/>
                <a:gd name="T28" fmla="*/ 1193 w 1105"/>
                <a:gd name="T29" fmla="*/ 725 h 827"/>
                <a:gd name="T30" fmla="*/ 1161 w 1105"/>
                <a:gd name="T31" fmla="*/ 777 h 827"/>
                <a:gd name="T32" fmla="*/ 1134 w 1105"/>
                <a:gd name="T33" fmla="*/ 833 h 827"/>
                <a:gd name="T34" fmla="*/ 1112 w 1105"/>
                <a:gd name="T35" fmla="*/ 879 h 827"/>
                <a:gd name="T36" fmla="*/ 1101 w 1105"/>
                <a:gd name="T37" fmla="*/ 897 h 827"/>
                <a:gd name="T38" fmla="*/ 1068 w 1105"/>
                <a:gd name="T39" fmla="*/ 941 h 827"/>
                <a:gd name="T40" fmla="*/ 1052 w 1105"/>
                <a:gd name="T41" fmla="*/ 973 h 827"/>
                <a:gd name="T42" fmla="*/ 1016 w 1105"/>
                <a:gd name="T43" fmla="*/ 1021 h 827"/>
                <a:gd name="T44" fmla="*/ 978 w 1105"/>
                <a:gd name="T45" fmla="*/ 1071 h 827"/>
                <a:gd name="T46" fmla="*/ 953 w 1105"/>
                <a:gd name="T47" fmla="*/ 1096 h 827"/>
                <a:gd name="T48" fmla="*/ 942 w 1105"/>
                <a:gd name="T49" fmla="*/ 1104 h 827"/>
                <a:gd name="T50" fmla="*/ 942 w 1105"/>
                <a:gd name="T51" fmla="*/ 1110 h 827"/>
                <a:gd name="T52" fmla="*/ 0 w 1105"/>
                <a:gd name="T53" fmla="*/ 63 h 827"/>
                <a:gd name="T54" fmla="*/ 1346 w 1105"/>
                <a:gd name="T55" fmla="*/ 63 h 82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05"/>
                <a:gd name="T85" fmla="*/ 0 h 827"/>
                <a:gd name="T86" fmla="*/ 1105 w 1105"/>
                <a:gd name="T87" fmla="*/ 827 h 82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05" h="827">
                  <a:moveTo>
                    <a:pt x="1103" y="31"/>
                  </a:moveTo>
                  <a:cubicBezTo>
                    <a:pt x="1098" y="102"/>
                    <a:pt x="1105" y="0"/>
                    <a:pt x="1100" y="103"/>
                  </a:cubicBezTo>
                  <a:cubicBezTo>
                    <a:pt x="1100" y="112"/>
                    <a:pt x="1099" y="121"/>
                    <a:pt x="1097" y="130"/>
                  </a:cubicBezTo>
                  <a:cubicBezTo>
                    <a:pt x="1096" y="135"/>
                    <a:pt x="1094" y="145"/>
                    <a:pt x="1094" y="145"/>
                  </a:cubicBezTo>
                  <a:cubicBezTo>
                    <a:pt x="1092" y="162"/>
                    <a:pt x="1094" y="179"/>
                    <a:pt x="1086" y="194"/>
                  </a:cubicBezTo>
                  <a:cubicBezTo>
                    <a:pt x="1085" y="220"/>
                    <a:pt x="1083" y="242"/>
                    <a:pt x="1074" y="265"/>
                  </a:cubicBezTo>
                  <a:cubicBezTo>
                    <a:pt x="1072" y="277"/>
                    <a:pt x="1074" y="291"/>
                    <a:pt x="1068" y="302"/>
                  </a:cubicBezTo>
                  <a:cubicBezTo>
                    <a:pt x="1068" y="304"/>
                    <a:pt x="1068" y="306"/>
                    <a:pt x="1067" y="308"/>
                  </a:cubicBezTo>
                  <a:cubicBezTo>
                    <a:pt x="1066" y="310"/>
                    <a:pt x="1063" y="309"/>
                    <a:pt x="1062" y="311"/>
                  </a:cubicBezTo>
                  <a:cubicBezTo>
                    <a:pt x="1057" y="326"/>
                    <a:pt x="1057" y="348"/>
                    <a:pt x="1053" y="365"/>
                  </a:cubicBezTo>
                  <a:cubicBezTo>
                    <a:pt x="1052" y="375"/>
                    <a:pt x="1053" y="379"/>
                    <a:pt x="1047" y="386"/>
                  </a:cubicBezTo>
                  <a:cubicBezTo>
                    <a:pt x="1046" y="392"/>
                    <a:pt x="1045" y="396"/>
                    <a:pt x="1041" y="401"/>
                  </a:cubicBezTo>
                  <a:cubicBezTo>
                    <a:pt x="1040" y="413"/>
                    <a:pt x="1031" y="423"/>
                    <a:pt x="1026" y="434"/>
                  </a:cubicBezTo>
                  <a:cubicBezTo>
                    <a:pt x="1021" y="459"/>
                    <a:pt x="1012" y="483"/>
                    <a:pt x="996" y="503"/>
                  </a:cubicBezTo>
                  <a:cubicBezTo>
                    <a:pt x="994" y="516"/>
                    <a:pt x="988" y="531"/>
                    <a:pt x="978" y="539"/>
                  </a:cubicBezTo>
                  <a:cubicBezTo>
                    <a:pt x="976" y="550"/>
                    <a:pt x="963" y="576"/>
                    <a:pt x="951" y="578"/>
                  </a:cubicBezTo>
                  <a:cubicBezTo>
                    <a:pt x="948" y="592"/>
                    <a:pt x="937" y="607"/>
                    <a:pt x="930" y="620"/>
                  </a:cubicBezTo>
                  <a:cubicBezTo>
                    <a:pt x="927" y="633"/>
                    <a:pt x="919" y="644"/>
                    <a:pt x="912" y="655"/>
                  </a:cubicBezTo>
                  <a:cubicBezTo>
                    <a:pt x="911" y="663"/>
                    <a:pt x="910" y="664"/>
                    <a:pt x="903" y="668"/>
                  </a:cubicBezTo>
                  <a:cubicBezTo>
                    <a:pt x="895" y="681"/>
                    <a:pt x="886" y="690"/>
                    <a:pt x="876" y="701"/>
                  </a:cubicBezTo>
                  <a:cubicBezTo>
                    <a:pt x="870" y="708"/>
                    <a:pt x="869" y="717"/>
                    <a:pt x="863" y="724"/>
                  </a:cubicBezTo>
                  <a:cubicBezTo>
                    <a:pt x="852" y="736"/>
                    <a:pt x="844" y="748"/>
                    <a:pt x="834" y="761"/>
                  </a:cubicBezTo>
                  <a:cubicBezTo>
                    <a:pt x="832" y="769"/>
                    <a:pt x="811" y="795"/>
                    <a:pt x="801" y="797"/>
                  </a:cubicBezTo>
                  <a:cubicBezTo>
                    <a:pt x="792" y="801"/>
                    <a:pt x="790" y="810"/>
                    <a:pt x="782" y="815"/>
                  </a:cubicBezTo>
                  <a:cubicBezTo>
                    <a:pt x="781" y="815"/>
                    <a:pt x="774" y="820"/>
                    <a:pt x="773" y="821"/>
                  </a:cubicBezTo>
                  <a:cubicBezTo>
                    <a:pt x="772" y="823"/>
                    <a:pt x="773" y="825"/>
                    <a:pt x="773" y="827"/>
                  </a:cubicBezTo>
                  <a:lnTo>
                    <a:pt x="0" y="50"/>
                  </a:lnTo>
                  <a:lnTo>
                    <a:pt x="1104" y="50"/>
                  </a:lnTo>
                </a:path>
              </a:pathLst>
            </a:custGeom>
            <a:solidFill>
              <a:srgbClr val="3333FF"/>
            </a:soli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94" name="Freeform 14"/>
            <p:cNvSpPr>
              <a:spLocks/>
            </p:cNvSpPr>
            <p:nvPr/>
          </p:nvSpPr>
          <p:spPr bwMode="auto">
            <a:xfrm rot="-8093803">
              <a:off x="1632" y="1140"/>
              <a:ext cx="1122" cy="846"/>
            </a:xfrm>
            <a:custGeom>
              <a:avLst/>
              <a:gdLst>
                <a:gd name="T0" fmla="*/ 1344 w 1105"/>
                <a:gd name="T1" fmla="*/ 44 h 827"/>
                <a:gd name="T2" fmla="*/ 1341 w 1105"/>
                <a:gd name="T3" fmla="*/ 139 h 827"/>
                <a:gd name="T4" fmla="*/ 1337 w 1105"/>
                <a:gd name="T5" fmla="*/ 174 h 827"/>
                <a:gd name="T6" fmla="*/ 1334 w 1105"/>
                <a:gd name="T7" fmla="*/ 194 h 827"/>
                <a:gd name="T8" fmla="*/ 1324 w 1105"/>
                <a:gd name="T9" fmla="*/ 261 h 827"/>
                <a:gd name="T10" fmla="*/ 1311 w 1105"/>
                <a:gd name="T11" fmla="*/ 356 h 827"/>
                <a:gd name="T12" fmla="*/ 1302 w 1105"/>
                <a:gd name="T13" fmla="*/ 406 h 827"/>
                <a:gd name="T14" fmla="*/ 1301 w 1105"/>
                <a:gd name="T15" fmla="*/ 413 h 827"/>
                <a:gd name="T16" fmla="*/ 1295 w 1105"/>
                <a:gd name="T17" fmla="*/ 417 h 827"/>
                <a:gd name="T18" fmla="*/ 1283 w 1105"/>
                <a:gd name="T19" fmla="*/ 491 h 827"/>
                <a:gd name="T20" fmla="*/ 1276 w 1105"/>
                <a:gd name="T21" fmla="*/ 518 h 827"/>
                <a:gd name="T22" fmla="*/ 1270 w 1105"/>
                <a:gd name="T23" fmla="*/ 539 h 827"/>
                <a:gd name="T24" fmla="*/ 1252 w 1105"/>
                <a:gd name="T25" fmla="*/ 582 h 827"/>
                <a:gd name="T26" fmla="*/ 1215 w 1105"/>
                <a:gd name="T27" fmla="*/ 677 h 827"/>
                <a:gd name="T28" fmla="*/ 1193 w 1105"/>
                <a:gd name="T29" fmla="*/ 725 h 827"/>
                <a:gd name="T30" fmla="*/ 1161 w 1105"/>
                <a:gd name="T31" fmla="*/ 777 h 827"/>
                <a:gd name="T32" fmla="*/ 1134 w 1105"/>
                <a:gd name="T33" fmla="*/ 833 h 827"/>
                <a:gd name="T34" fmla="*/ 1112 w 1105"/>
                <a:gd name="T35" fmla="*/ 879 h 827"/>
                <a:gd name="T36" fmla="*/ 1101 w 1105"/>
                <a:gd name="T37" fmla="*/ 897 h 827"/>
                <a:gd name="T38" fmla="*/ 1068 w 1105"/>
                <a:gd name="T39" fmla="*/ 941 h 827"/>
                <a:gd name="T40" fmla="*/ 1052 w 1105"/>
                <a:gd name="T41" fmla="*/ 973 h 827"/>
                <a:gd name="T42" fmla="*/ 1016 w 1105"/>
                <a:gd name="T43" fmla="*/ 1021 h 827"/>
                <a:gd name="T44" fmla="*/ 978 w 1105"/>
                <a:gd name="T45" fmla="*/ 1071 h 827"/>
                <a:gd name="T46" fmla="*/ 953 w 1105"/>
                <a:gd name="T47" fmla="*/ 1096 h 827"/>
                <a:gd name="T48" fmla="*/ 942 w 1105"/>
                <a:gd name="T49" fmla="*/ 1104 h 827"/>
                <a:gd name="T50" fmla="*/ 942 w 1105"/>
                <a:gd name="T51" fmla="*/ 1110 h 827"/>
                <a:gd name="T52" fmla="*/ 0 w 1105"/>
                <a:gd name="T53" fmla="*/ 63 h 827"/>
                <a:gd name="T54" fmla="*/ 1346 w 1105"/>
                <a:gd name="T55" fmla="*/ 63 h 82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05"/>
                <a:gd name="T85" fmla="*/ 0 h 827"/>
                <a:gd name="T86" fmla="*/ 1105 w 1105"/>
                <a:gd name="T87" fmla="*/ 827 h 82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05" h="827">
                  <a:moveTo>
                    <a:pt x="1103" y="31"/>
                  </a:moveTo>
                  <a:cubicBezTo>
                    <a:pt x="1098" y="102"/>
                    <a:pt x="1105" y="0"/>
                    <a:pt x="1100" y="103"/>
                  </a:cubicBezTo>
                  <a:cubicBezTo>
                    <a:pt x="1100" y="112"/>
                    <a:pt x="1099" y="121"/>
                    <a:pt x="1097" y="130"/>
                  </a:cubicBezTo>
                  <a:cubicBezTo>
                    <a:pt x="1096" y="135"/>
                    <a:pt x="1094" y="145"/>
                    <a:pt x="1094" y="145"/>
                  </a:cubicBezTo>
                  <a:cubicBezTo>
                    <a:pt x="1092" y="162"/>
                    <a:pt x="1094" y="179"/>
                    <a:pt x="1086" y="194"/>
                  </a:cubicBezTo>
                  <a:cubicBezTo>
                    <a:pt x="1085" y="220"/>
                    <a:pt x="1083" y="242"/>
                    <a:pt x="1074" y="265"/>
                  </a:cubicBezTo>
                  <a:cubicBezTo>
                    <a:pt x="1072" y="277"/>
                    <a:pt x="1074" y="291"/>
                    <a:pt x="1068" y="302"/>
                  </a:cubicBezTo>
                  <a:cubicBezTo>
                    <a:pt x="1068" y="304"/>
                    <a:pt x="1068" y="306"/>
                    <a:pt x="1067" y="308"/>
                  </a:cubicBezTo>
                  <a:cubicBezTo>
                    <a:pt x="1066" y="310"/>
                    <a:pt x="1063" y="309"/>
                    <a:pt x="1062" y="311"/>
                  </a:cubicBezTo>
                  <a:cubicBezTo>
                    <a:pt x="1057" y="326"/>
                    <a:pt x="1057" y="348"/>
                    <a:pt x="1053" y="365"/>
                  </a:cubicBezTo>
                  <a:cubicBezTo>
                    <a:pt x="1052" y="375"/>
                    <a:pt x="1053" y="379"/>
                    <a:pt x="1047" y="386"/>
                  </a:cubicBezTo>
                  <a:cubicBezTo>
                    <a:pt x="1046" y="392"/>
                    <a:pt x="1045" y="396"/>
                    <a:pt x="1041" y="401"/>
                  </a:cubicBezTo>
                  <a:cubicBezTo>
                    <a:pt x="1040" y="413"/>
                    <a:pt x="1031" y="423"/>
                    <a:pt x="1026" y="434"/>
                  </a:cubicBezTo>
                  <a:cubicBezTo>
                    <a:pt x="1021" y="459"/>
                    <a:pt x="1012" y="483"/>
                    <a:pt x="996" y="503"/>
                  </a:cubicBezTo>
                  <a:cubicBezTo>
                    <a:pt x="994" y="516"/>
                    <a:pt x="988" y="531"/>
                    <a:pt x="978" y="539"/>
                  </a:cubicBezTo>
                  <a:cubicBezTo>
                    <a:pt x="976" y="550"/>
                    <a:pt x="963" y="576"/>
                    <a:pt x="951" y="578"/>
                  </a:cubicBezTo>
                  <a:cubicBezTo>
                    <a:pt x="948" y="592"/>
                    <a:pt x="937" y="607"/>
                    <a:pt x="930" y="620"/>
                  </a:cubicBezTo>
                  <a:cubicBezTo>
                    <a:pt x="927" y="633"/>
                    <a:pt x="919" y="644"/>
                    <a:pt x="912" y="655"/>
                  </a:cubicBezTo>
                  <a:cubicBezTo>
                    <a:pt x="911" y="663"/>
                    <a:pt x="910" y="664"/>
                    <a:pt x="903" y="668"/>
                  </a:cubicBezTo>
                  <a:cubicBezTo>
                    <a:pt x="895" y="681"/>
                    <a:pt x="886" y="690"/>
                    <a:pt x="876" y="701"/>
                  </a:cubicBezTo>
                  <a:cubicBezTo>
                    <a:pt x="870" y="708"/>
                    <a:pt x="869" y="717"/>
                    <a:pt x="863" y="724"/>
                  </a:cubicBezTo>
                  <a:cubicBezTo>
                    <a:pt x="852" y="736"/>
                    <a:pt x="844" y="748"/>
                    <a:pt x="834" y="761"/>
                  </a:cubicBezTo>
                  <a:cubicBezTo>
                    <a:pt x="832" y="769"/>
                    <a:pt x="811" y="795"/>
                    <a:pt x="801" y="797"/>
                  </a:cubicBezTo>
                  <a:cubicBezTo>
                    <a:pt x="792" y="801"/>
                    <a:pt x="790" y="810"/>
                    <a:pt x="782" y="815"/>
                  </a:cubicBezTo>
                  <a:cubicBezTo>
                    <a:pt x="781" y="815"/>
                    <a:pt x="774" y="820"/>
                    <a:pt x="773" y="821"/>
                  </a:cubicBezTo>
                  <a:cubicBezTo>
                    <a:pt x="772" y="823"/>
                    <a:pt x="773" y="825"/>
                    <a:pt x="773" y="827"/>
                  </a:cubicBezTo>
                  <a:lnTo>
                    <a:pt x="0" y="50"/>
                  </a:lnTo>
                  <a:lnTo>
                    <a:pt x="1104" y="50"/>
                  </a:lnTo>
                </a:path>
              </a:pathLst>
            </a:custGeom>
            <a:solidFill>
              <a:srgbClr val="FFFF66"/>
            </a:soli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95" name="Freeform 15"/>
            <p:cNvSpPr>
              <a:spLocks/>
            </p:cNvSpPr>
            <p:nvPr/>
          </p:nvSpPr>
          <p:spPr bwMode="auto">
            <a:xfrm rot="10800000">
              <a:off x="1200" y="1434"/>
              <a:ext cx="1122" cy="846"/>
            </a:xfrm>
            <a:custGeom>
              <a:avLst/>
              <a:gdLst>
                <a:gd name="T0" fmla="*/ 1344 w 1105"/>
                <a:gd name="T1" fmla="*/ 44 h 827"/>
                <a:gd name="T2" fmla="*/ 1341 w 1105"/>
                <a:gd name="T3" fmla="*/ 139 h 827"/>
                <a:gd name="T4" fmla="*/ 1337 w 1105"/>
                <a:gd name="T5" fmla="*/ 174 h 827"/>
                <a:gd name="T6" fmla="*/ 1334 w 1105"/>
                <a:gd name="T7" fmla="*/ 194 h 827"/>
                <a:gd name="T8" fmla="*/ 1324 w 1105"/>
                <a:gd name="T9" fmla="*/ 261 h 827"/>
                <a:gd name="T10" fmla="*/ 1311 w 1105"/>
                <a:gd name="T11" fmla="*/ 356 h 827"/>
                <a:gd name="T12" fmla="*/ 1302 w 1105"/>
                <a:gd name="T13" fmla="*/ 406 h 827"/>
                <a:gd name="T14" fmla="*/ 1301 w 1105"/>
                <a:gd name="T15" fmla="*/ 413 h 827"/>
                <a:gd name="T16" fmla="*/ 1295 w 1105"/>
                <a:gd name="T17" fmla="*/ 417 h 827"/>
                <a:gd name="T18" fmla="*/ 1283 w 1105"/>
                <a:gd name="T19" fmla="*/ 491 h 827"/>
                <a:gd name="T20" fmla="*/ 1276 w 1105"/>
                <a:gd name="T21" fmla="*/ 518 h 827"/>
                <a:gd name="T22" fmla="*/ 1270 w 1105"/>
                <a:gd name="T23" fmla="*/ 539 h 827"/>
                <a:gd name="T24" fmla="*/ 1252 w 1105"/>
                <a:gd name="T25" fmla="*/ 582 h 827"/>
                <a:gd name="T26" fmla="*/ 1215 w 1105"/>
                <a:gd name="T27" fmla="*/ 677 h 827"/>
                <a:gd name="T28" fmla="*/ 1193 w 1105"/>
                <a:gd name="T29" fmla="*/ 725 h 827"/>
                <a:gd name="T30" fmla="*/ 1161 w 1105"/>
                <a:gd name="T31" fmla="*/ 777 h 827"/>
                <a:gd name="T32" fmla="*/ 1134 w 1105"/>
                <a:gd name="T33" fmla="*/ 833 h 827"/>
                <a:gd name="T34" fmla="*/ 1112 w 1105"/>
                <a:gd name="T35" fmla="*/ 879 h 827"/>
                <a:gd name="T36" fmla="*/ 1101 w 1105"/>
                <a:gd name="T37" fmla="*/ 897 h 827"/>
                <a:gd name="T38" fmla="*/ 1068 w 1105"/>
                <a:gd name="T39" fmla="*/ 941 h 827"/>
                <a:gd name="T40" fmla="*/ 1052 w 1105"/>
                <a:gd name="T41" fmla="*/ 973 h 827"/>
                <a:gd name="T42" fmla="*/ 1016 w 1105"/>
                <a:gd name="T43" fmla="*/ 1021 h 827"/>
                <a:gd name="T44" fmla="*/ 978 w 1105"/>
                <a:gd name="T45" fmla="*/ 1071 h 827"/>
                <a:gd name="T46" fmla="*/ 953 w 1105"/>
                <a:gd name="T47" fmla="*/ 1096 h 827"/>
                <a:gd name="T48" fmla="*/ 942 w 1105"/>
                <a:gd name="T49" fmla="*/ 1104 h 827"/>
                <a:gd name="T50" fmla="*/ 942 w 1105"/>
                <a:gd name="T51" fmla="*/ 1110 h 827"/>
                <a:gd name="T52" fmla="*/ 0 w 1105"/>
                <a:gd name="T53" fmla="*/ 63 h 827"/>
                <a:gd name="T54" fmla="*/ 1346 w 1105"/>
                <a:gd name="T55" fmla="*/ 63 h 82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05"/>
                <a:gd name="T85" fmla="*/ 0 h 827"/>
                <a:gd name="T86" fmla="*/ 1105 w 1105"/>
                <a:gd name="T87" fmla="*/ 827 h 82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05" h="827">
                  <a:moveTo>
                    <a:pt x="1103" y="31"/>
                  </a:moveTo>
                  <a:cubicBezTo>
                    <a:pt x="1098" y="102"/>
                    <a:pt x="1105" y="0"/>
                    <a:pt x="1100" y="103"/>
                  </a:cubicBezTo>
                  <a:cubicBezTo>
                    <a:pt x="1100" y="112"/>
                    <a:pt x="1099" y="121"/>
                    <a:pt x="1097" y="130"/>
                  </a:cubicBezTo>
                  <a:cubicBezTo>
                    <a:pt x="1096" y="135"/>
                    <a:pt x="1094" y="145"/>
                    <a:pt x="1094" y="145"/>
                  </a:cubicBezTo>
                  <a:cubicBezTo>
                    <a:pt x="1092" y="162"/>
                    <a:pt x="1094" y="179"/>
                    <a:pt x="1086" y="194"/>
                  </a:cubicBezTo>
                  <a:cubicBezTo>
                    <a:pt x="1085" y="220"/>
                    <a:pt x="1083" y="242"/>
                    <a:pt x="1074" y="265"/>
                  </a:cubicBezTo>
                  <a:cubicBezTo>
                    <a:pt x="1072" y="277"/>
                    <a:pt x="1074" y="291"/>
                    <a:pt x="1068" y="302"/>
                  </a:cubicBezTo>
                  <a:cubicBezTo>
                    <a:pt x="1068" y="304"/>
                    <a:pt x="1068" y="306"/>
                    <a:pt x="1067" y="308"/>
                  </a:cubicBezTo>
                  <a:cubicBezTo>
                    <a:pt x="1066" y="310"/>
                    <a:pt x="1063" y="309"/>
                    <a:pt x="1062" y="311"/>
                  </a:cubicBezTo>
                  <a:cubicBezTo>
                    <a:pt x="1057" y="326"/>
                    <a:pt x="1057" y="348"/>
                    <a:pt x="1053" y="365"/>
                  </a:cubicBezTo>
                  <a:cubicBezTo>
                    <a:pt x="1052" y="375"/>
                    <a:pt x="1053" y="379"/>
                    <a:pt x="1047" y="386"/>
                  </a:cubicBezTo>
                  <a:cubicBezTo>
                    <a:pt x="1046" y="392"/>
                    <a:pt x="1045" y="396"/>
                    <a:pt x="1041" y="401"/>
                  </a:cubicBezTo>
                  <a:cubicBezTo>
                    <a:pt x="1040" y="413"/>
                    <a:pt x="1031" y="423"/>
                    <a:pt x="1026" y="434"/>
                  </a:cubicBezTo>
                  <a:cubicBezTo>
                    <a:pt x="1021" y="459"/>
                    <a:pt x="1012" y="483"/>
                    <a:pt x="996" y="503"/>
                  </a:cubicBezTo>
                  <a:cubicBezTo>
                    <a:pt x="994" y="516"/>
                    <a:pt x="988" y="531"/>
                    <a:pt x="978" y="539"/>
                  </a:cubicBezTo>
                  <a:cubicBezTo>
                    <a:pt x="976" y="550"/>
                    <a:pt x="963" y="576"/>
                    <a:pt x="951" y="578"/>
                  </a:cubicBezTo>
                  <a:cubicBezTo>
                    <a:pt x="948" y="592"/>
                    <a:pt x="937" y="607"/>
                    <a:pt x="930" y="620"/>
                  </a:cubicBezTo>
                  <a:cubicBezTo>
                    <a:pt x="927" y="633"/>
                    <a:pt x="919" y="644"/>
                    <a:pt x="912" y="655"/>
                  </a:cubicBezTo>
                  <a:cubicBezTo>
                    <a:pt x="911" y="663"/>
                    <a:pt x="910" y="664"/>
                    <a:pt x="903" y="668"/>
                  </a:cubicBezTo>
                  <a:cubicBezTo>
                    <a:pt x="895" y="681"/>
                    <a:pt x="886" y="690"/>
                    <a:pt x="876" y="701"/>
                  </a:cubicBezTo>
                  <a:cubicBezTo>
                    <a:pt x="870" y="708"/>
                    <a:pt x="869" y="717"/>
                    <a:pt x="863" y="724"/>
                  </a:cubicBezTo>
                  <a:cubicBezTo>
                    <a:pt x="852" y="736"/>
                    <a:pt x="844" y="748"/>
                    <a:pt x="834" y="761"/>
                  </a:cubicBezTo>
                  <a:cubicBezTo>
                    <a:pt x="832" y="769"/>
                    <a:pt x="811" y="795"/>
                    <a:pt x="801" y="797"/>
                  </a:cubicBezTo>
                  <a:cubicBezTo>
                    <a:pt x="792" y="801"/>
                    <a:pt x="790" y="810"/>
                    <a:pt x="782" y="815"/>
                  </a:cubicBezTo>
                  <a:cubicBezTo>
                    <a:pt x="781" y="815"/>
                    <a:pt x="774" y="820"/>
                    <a:pt x="773" y="821"/>
                  </a:cubicBezTo>
                  <a:cubicBezTo>
                    <a:pt x="772" y="823"/>
                    <a:pt x="773" y="825"/>
                    <a:pt x="773" y="827"/>
                  </a:cubicBezTo>
                  <a:lnTo>
                    <a:pt x="0" y="50"/>
                  </a:lnTo>
                  <a:lnTo>
                    <a:pt x="1104" y="50"/>
                  </a:lnTo>
                </a:path>
              </a:pathLst>
            </a:custGeom>
            <a:solidFill>
              <a:srgbClr val="00CC00"/>
            </a:soli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96" name="Freeform 16"/>
            <p:cNvSpPr>
              <a:spLocks/>
            </p:cNvSpPr>
            <p:nvPr/>
          </p:nvSpPr>
          <p:spPr bwMode="auto">
            <a:xfrm rot="-5400000">
              <a:off x="2148" y="1242"/>
              <a:ext cx="1122" cy="846"/>
            </a:xfrm>
            <a:custGeom>
              <a:avLst/>
              <a:gdLst>
                <a:gd name="T0" fmla="*/ 1344 w 1105"/>
                <a:gd name="T1" fmla="*/ 44 h 827"/>
                <a:gd name="T2" fmla="*/ 1341 w 1105"/>
                <a:gd name="T3" fmla="*/ 139 h 827"/>
                <a:gd name="T4" fmla="*/ 1337 w 1105"/>
                <a:gd name="T5" fmla="*/ 174 h 827"/>
                <a:gd name="T6" fmla="*/ 1334 w 1105"/>
                <a:gd name="T7" fmla="*/ 194 h 827"/>
                <a:gd name="T8" fmla="*/ 1324 w 1105"/>
                <a:gd name="T9" fmla="*/ 261 h 827"/>
                <a:gd name="T10" fmla="*/ 1311 w 1105"/>
                <a:gd name="T11" fmla="*/ 356 h 827"/>
                <a:gd name="T12" fmla="*/ 1302 w 1105"/>
                <a:gd name="T13" fmla="*/ 406 h 827"/>
                <a:gd name="T14" fmla="*/ 1301 w 1105"/>
                <a:gd name="T15" fmla="*/ 413 h 827"/>
                <a:gd name="T16" fmla="*/ 1295 w 1105"/>
                <a:gd name="T17" fmla="*/ 417 h 827"/>
                <a:gd name="T18" fmla="*/ 1283 w 1105"/>
                <a:gd name="T19" fmla="*/ 491 h 827"/>
                <a:gd name="T20" fmla="*/ 1276 w 1105"/>
                <a:gd name="T21" fmla="*/ 518 h 827"/>
                <a:gd name="T22" fmla="*/ 1270 w 1105"/>
                <a:gd name="T23" fmla="*/ 539 h 827"/>
                <a:gd name="T24" fmla="*/ 1252 w 1105"/>
                <a:gd name="T25" fmla="*/ 582 h 827"/>
                <a:gd name="T26" fmla="*/ 1215 w 1105"/>
                <a:gd name="T27" fmla="*/ 677 h 827"/>
                <a:gd name="T28" fmla="*/ 1193 w 1105"/>
                <a:gd name="T29" fmla="*/ 725 h 827"/>
                <a:gd name="T30" fmla="*/ 1161 w 1105"/>
                <a:gd name="T31" fmla="*/ 777 h 827"/>
                <a:gd name="T32" fmla="*/ 1134 w 1105"/>
                <a:gd name="T33" fmla="*/ 833 h 827"/>
                <a:gd name="T34" fmla="*/ 1112 w 1105"/>
                <a:gd name="T35" fmla="*/ 879 h 827"/>
                <a:gd name="T36" fmla="*/ 1101 w 1105"/>
                <a:gd name="T37" fmla="*/ 897 h 827"/>
                <a:gd name="T38" fmla="*/ 1068 w 1105"/>
                <a:gd name="T39" fmla="*/ 941 h 827"/>
                <a:gd name="T40" fmla="*/ 1052 w 1105"/>
                <a:gd name="T41" fmla="*/ 973 h 827"/>
                <a:gd name="T42" fmla="*/ 1016 w 1105"/>
                <a:gd name="T43" fmla="*/ 1021 h 827"/>
                <a:gd name="T44" fmla="*/ 978 w 1105"/>
                <a:gd name="T45" fmla="*/ 1071 h 827"/>
                <a:gd name="T46" fmla="*/ 953 w 1105"/>
                <a:gd name="T47" fmla="*/ 1096 h 827"/>
                <a:gd name="T48" fmla="*/ 942 w 1105"/>
                <a:gd name="T49" fmla="*/ 1104 h 827"/>
                <a:gd name="T50" fmla="*/ 942 w 1105"/>
                <a:gd name="T51" fmla="*/ 1110 h 827"/>
                <a:gd name="T52" fmla="*/ 0 w 1105"/>
                <a:gd name="T53" fmla="*/ 63 h 827"/>
                <a:gd name="T54" fmla="*/ 1346 w 1105"/>
                <a:gd name="T55" fmla="*/ 63 h 82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105"/>
                <a:gd name="T85" fmla="*/ 0 h 827"/>
                <a:gd name="T86" fmla="*/ 1105 w 1105"/>
                <a:gd name="T87" fmla="*/ 827 h 82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105" h="827">
                  <a:moveTo>
                    <a:pt x="1103" y="31"/>
                  </a:moveTo>
                  <a:cubicBezTo>
                    <a:pt x="1098" y="102"/>
                    <a:pt x="1105" y="0"/>
                    <a:pt x="1100" y="103"/>
                  </a:cubicBezTo>
                  <a:cubicBezTo>
                    <a:pt x="1100" y="112"/>
                    <a:pt x="1099" y="121"/>
                    <a:pt x="1097" y="130"/>
                  </a:cubicBezTo>
                  <a:cubicBezTo>
                    <a:pt x="1096" y="135"/>
                    <a:pt x="1094" y="145"/>
                    <a:pt x="1094" y="145"/>
                  </a:cubicBezTo>
                  <a:cubicBezTo>
                    <a:pt x="1092" y="162"/>
                    <a:pt x="1094" y="179"/>
                    <a:pt x="1086" y="194"/>
                  </a:cubicBezTo>
                  <a:cubicBezTo>
                    <a:pt x="1085" y="220"/>
                    <a:pt x="1083" y="242"/>
                    <a:pt x="1074" y="265"/>
                  </a:cubicBezTo>
                  <a:cubicBezTo>
                    <a:pt x="1072" y="277"/>
                    <a:pt x="1074" y="291"/>
                    <a:pt x="1068" y="302"/>
                  </a:cubicBezTo>
                  <a:cubicBezTo>
                    <a:pt x="1068" y="304"/>
                    <a:pt x="1068" y="306"/>
                    <a:pt x="1067" y="308"/>
                  </a:cubicBezTo>
                  <a:cubicBezTo>
                    <a:pt x="1066" y="310"/>
                    <a:pt x="1063" y="309"/>
                    <a:pt x="1062" y="311"/>
                  </a:cubicBezTo>
                  <a:cubicBezTo>
                    <a:pt x="1057" y="326"/>
                    <a:pt x="1057" y="348"/>
                    <a:pt x="1053" y="365"/>
                  </a:cubicBezTo>
                  <a:cubicBezTo>
                    <a:pt x="1052" y="375"/>
                    <a:pt x="1053" y="379"/>
                    <a:pt x="1047" y="386"/>
                  </a:cubicBezTo>
                  <a:cubicBezTo>
                    <a:pt x="1046" y="392"/>
                    <a:pt x="1045" y="396"/>
                    <a:pt x="1041" y="401"/>
                  </a:cubicBezTo>
                  <a:cubicBezTo>
                    <a:pt x="1040" y="413"/>
                    <a:pt x="1031" y="423"/>
                    <a:pt x="1026" y="434"/>
                  </a:cubicBezTo>
                  <a:cubicBezTo>
                    <a:pt x="1021" y="459"/>
                    <a:pt x="1012" y="483"/>
                    <a:pt x="996" y="503"/>
                  </a:cubicBezTo>
                  <a:cubicBezTo>
                    <a:pt x="994" y="516"/>
                    <a:pt x="988" y="531"/>
                    <a:pt x="978" y="539"/>
                  </a:cubicBezTo>
                  <a:cubicBezTo>
                    <a:pt x="976" y="550"/>
                    <a:pt x="963" y="576"/>
                    <a:pt x="951" y="578"/>
                  </a:cubicBezTo>
                  <a:cubicBezTo>
                    <a:pt x="948" y="592"/>
                    <a:pt x="937" y="607"/>
                    <a:pt x="930" y="620"/>
                  </a:cubicBezTo>
                  <a:cubicBezTo>
                    <a:pt x="927" y="633"/>
                    <a:pt x="919" y="644"/>
                    <a:pt x="912" y="655"/>
                  </a:cubicBezTo>
                  <a:cubicBezTo>
                    <a:pt x="911" y="663"/>
                    <a:pt x="910" y="664"/>
                    <a:pt x="903" y="668"/>
                  </a:cubicBezTo>
                  <a:cubicBezTo>
                    <a:pt x="895" y="681"/>
                    <a:pt x="886" y="690"/>
                    <a:pt x="876" y="701"/>
                  </a:cubicBezTo>
                  <a:cubicBezTo>
                    <a:pt x="870" y="708"/>
                    <a:pt x="869" y="717"/>
                    <a:pt x="863" y="724"/>
                  </a:cubicBezTo>
                  <a:cubicBezTo>
                    <a:pt x="852" y="736"/>
                    <a:pt x="844" y="748"/>
                    <a:pt x="834" y="761"/>
                  </a:cubicBezTo>
                  <a:cubicBezTo>
                    <a:pt x="832" y="769"/>
                    <a:pt x="811" y="795"/>
                    <a:pt x="801" y="797"/>
                  </a:cubicBezTo>
                  <a:cubicBezTo>
                    <a:pt x="792" y="801"/>
                    <a:pt x="790" y="810"/>
                    <a:pt x="782" y="815"/>
                  </a:cubicBezTo>
                  <a:cubicBezTo>
                    <a:pt x="781" y="815"/>
                    <a:pt x="774" y="820"/>
                    <a:pt x="773" y="821"/>
                  </a:cubicBezTo>
                  <a:cubicBezTo>
                    <a:pt x="772" y="823"/>
                    <a:pt x="773" y="825"/>
                    <a:pt x="773" y="827"/>
                  </a:cubicBezTo>
                  <a:lnTo>
                    <a:pt x="0" y="50"/>
                  </a:lnTo>
                  <a:lnTo>
                    <a:pt x="1104" y="50"/>
                  </a:lnTo>
                </a:path>
              </a:pathLst>
            </a:custGeom>
            <a:solidFill>
              <a:srgbClr val="3333FF"/>
            </a:soli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97" name="AutoShape 17"/>
            <p:cNvSpPr>
              <a:spLocks noChangeArrowheads="1"/>
            </p:cNvSpPr>
            <p:nvPr/>
          </p:nvSpPr>
          <p:spPr bwMode="auto">
            <a:xfrm>
              <a:off x="2124" y="2016"/>
              <a:ext cx="432" cy="432"/>
            </a:xfrm>
            <a:prstGeom prst="star24">
              <a:avLst>
                <a:gd name="adj" fmla="val 37500"/>
              </a:avLst>
            </a:prstGeom>
            <a:solidFill>
              <a:srgbClr val="CC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458" name="AutoShape 18"/>
            <p:cNvSpPr>
              <a:spLocks noChangeArrowheads="1"/>
            </p:cNvSpPr>
            <p:nvPr/>
          </p:nvSpPr>
          <p:spPr bwMode="auto">
            <a:xfrm>
              <a:off x="2220" y="2100"/>
              <a:ext cx="240" cy="240"/>
            </a:xfrm>
            <a:prstGeom prst="star5">
              <a:avLst/>
            </a:prstGeom>
            <a:solidFill>
              <a:srgbClr val="FFFF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20000"/>
                </a:spcBef>
                <a:defRPr/>
              </a:pPr>
              <a:endParaRPr lang="en-US" sz="3200"/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114300" y="63500"/>
            <a:ext cx="5715000" cy="5778500"/>
            <a:chOff x="528" y="432"/>
            <a:chExt cx="3600" cy="3640"/>
          </a:xfrm>
        </p:grpSpPr>
        <p:sp>
          <p:nvSpPr>
            <p:cNvPr id="15976" name="Oval 20"/>
            <p:cNvSpPr>
              <a:spLocks noChangeArrowheads="1"/>
            </p:cNvSpPr>
            <p:nvPr/>
          </p:nvSpPr>
          <p:spPr bwMode="auto">
            <a:xfrm>
              <a:off x="528" y="448"/>
              <a:ext cx="3600" cy="3600"/>
            </a:xfrm>
            <a:prstGeom prst="ellipse">
              <a:avLst/>
            </a:prstGeom>
            <a:noFill/>
            <a:ln w="76200" algn="ctr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77" name="Line 21"/>
            <p:cNvSpPr>
              <a:spLocks noChangeShapeType="1"/>
            </p:cNvSpPr>
            <p:nvPr/>
          </p:nvSpPr>
          <p:spPr bwMode="auto">
            <a:xfrm>
              <a:off x="1056" y="968"/>
              <a:ext cx="1152" cy="115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78" name="Line 22"/>
            <p:cNvSpPr>
              <a:spLocks noChangeShapeType="1"/>
            </p:cNvSpPr>
            <p:nvPr/>
          </p:nvSpPr>
          <p:spPr bwMode="auto">
            <a:xfrm>
              <a:off x="2464" y="2400"/>
              <a:ext cx="1152" cy="115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79" name="Line 23"/>
            <p:cNvSpPr>
              <a:spLocks noChangeShapeType="1"/>
            </p:cNvSpPr>
            <p:nvPr/>
          </p:nvSpPr>
          <p:spPr bwMode="auto">
            <a:xfrm flipH="1">
              <a:off x="2472" y="960"/>
              <a:ext cx="1152" cy="115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80" name="Line 24"/>
            <p:cNvSpPr>
              <a:spLocks noChangeShapeType="1"/>
            </p:cNvSpPr>
            <p:nvPr/>
          </p:nvSpPr>
          <p:spPr bwMode="auto">
            <a:xfrm flipH="1">
              <a:off x="1064" y="2384"/>
              <a:ext cx="1136" cy="110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81" name="Line 25"/>
            <p:cNvSpPr>
              <a:spLocks noChangeShapeType="1"/>
            </p:cNvSpPr>
            <p:nvPr/>
          </p:nvSpPr>
          <p:spPr bwMode="auto">
            <a:xfrm>
              <a:off x="2344" y="2440"/>
              <a:ext cx="0" cy="163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82" name="Line 26"/>
            <p:cNvSpPr>
              <a:spLocks noChangeShapeType="1"/>
            </p:cNvSpPr>
            <p:nvPr/>
          </p:nvSpPr>
          <p:spPr bwMode="auto">
            <a:xfrm>
              <a:off x="2528" y="2256"/>
              <a:ext cx="158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83" name="Line 27"/>
            <p:cNvSpPr>
              <a:spLocks noChangeShapeType="1"/>
            </p:cNvSpPr>
            <p:nvPr/>
          </p:nvSpPr>
          <p:spPr bwMode="auto">
            <a:xfrm>
              <a:off x="544" y="2248"/>
              <a:ext cx="1584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84" name="Line 28"/>
            <p:cNvSpPr>
              <a:spLocks noChangeShapeType="1"/>
            </p:cNvSpPr>
            <p:nvPr/>
          </p:nvSpPr>
          <p:spPr bwMode="auto">
            <a:xfrm>
              <a:off x="2320" y="432"/>
              <a:ext cx="0" cy="163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69" name="AutoShape 29"/>
          <p:cNvSpPr>
            <a:spLocks noChangeArrowheads="1"/>
          </p:cNvSpPr>
          <p:nvPr/>
        </p:nvSpPr>
        <p:spPr bwMode="auto">
          <a:xfrm rot="3921500">
            <a:off x="2171700" y="8763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0" name="AutoShape 30"/>
          <p:cNvSpPr>
            <a:spLocks noChangeArrowheads="1"/>
          </p:cNvSpPr>
          <p:nvPr/>
        </p:nvSpPr>
        <p:spPr bwMode="auto">
          <a:xfrm rot="-4223917">
            <a:off x="1943100" y="46101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1" name="AutoShape 31"/>
          <p:cNvSpPr>
            <a:spLocks noChangeArrowheads="1"/>
          </p:cNvSpPr>
          <p:nvPr/>
        </p:nvSpPr>
        <p:spPr bwMode="auto">
          <a:xfrm rot="-7077979">
            <a:off x="3619500" y="46101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2" name="AutoShape 32"/>
          <p:cNvSpPr>
            <a:spLocks noChangeArrowheads="1"/>
          </p:cNvSpPr>
          <p:nvPr/>
        </p:nvSpPr>
        <p:spPr bwMode="auto">
          <a:xfrm rot="-9050655">
            <a:off x="4648200" y="3657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3" name="AutoShape 33"/>
          <p:cNvSpPr>
            <a:spLocks noChangeArrowheads="1"/>
          </p:cNvSpPr>
          <p:nvPr/>
        </p:nvSpPr>
        <p:spPr bwMode="auto">
          <a:xfrm rot="9811559">
            <a:off x="4724400" y="2133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4" name="AutoShape 34"/>
          <p:cNvSpPr>
            <a:spLocks noChangeArrowheads="1"/>
          </p:cNvSpPr>
          <p:nvPr/>
        </p:nvSpPr>
        <p:spPr bwMode="auto">
          <a:xfrm rot="7140016">
            <a:off x="3619500" y="9525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5" name="AutoShape 35"/>
          <p:cNvSpPr>
            <a:spLocks noChangeArrowheads="1"/>
          </p:cNvSpPr>
          <p:nvPr/>
        </p:nvSpPr>
        <p:spPr bwMode="auto">
          <a:xfrm rot="1005754">
            <a:off x="914400" y="2133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6" name="AutoShape 36"/>
          <p:cNvSpPr>
            <a:spLocks noChangeArrowheads="1"/>
          </p:cNvSpPr>
          <p:nvPr/>
        </p:nvSpPr>
        <p:spPr bwMode="auto">
          <a:xfrm rot="-1704686">
            <a:off x="990600" y="3657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7" name="AutoShape 37"/>
          <p:cNvSpPr>
            <a:spLocks noChangeArrowheads="1"/>
          </p:cNvSpPr>
          <p:nvPr/>
        </p:nvSpPr>
        <p:spPr bwMode="auto">
          <a:xfrm rot="1005754">
            <a:off x="914400" y="2133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8" name="AutoShape 38"/>
          <p:cNvSpPr>
            <a:spLocks noChangeArrowheads="1"/>
          </p:cNvSpPr>
          <p:nvPr/>
        </p:nvSpPr>
        <p:spPr bwMode="auto">
          <a:xfrm rot="1005754">
            <a:off x="914400" y="2133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9" name="AutoShape 39"/>
          <p:cNvSpPr>
            <a:spLocks noChangeArrowheads="1"/>
          </p:cNvSpPr>
          <p:nvPr/>
        </p:nvSpPr>
        <p:spPr bwMode="auto">
          <a:xfrm rot="1005754">
            <a:off x="914400" y="2133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80" name="AutoShape 40"/>
          <p:cNvSpPr>
            <a:spLocks noChangeArrowheads="1"/>
          </p:cNvSpPr>
          <p:nvPr/>
        </p:nvSpPr>
        <p:spPr bwMode="auto">
          <a:xfrm rot="1005754">
            <a:off x="914400" y="2133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81" name="AutoShape 41"/>
          <p:cNvSpPr>
            <a:spLocks noChangeArrowheads="1"/>
          </p:cNvSpPr>
          <p:nvPr/>
        </p:nvSpPr>
        <p:spPr bwMode="auto">
          <a:xfrm rot="1005754">
            <a:off x="914400" y="2133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82" name="AutoShape 42"/>
          <p:cNvSpPr>
            <a:spLocks noChangeArrowheads="1"/>
          </p:cNvSpPr>
          <p:nvPr/>
        </p:nvSpPr>
        <p:spPr bwMode="auto">
          <a:xfrm rot="1005754">
            <a:off x="914400" y="2133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83" name="AutoShape 43"/>
          <p:cNvSpPr>
            <a:spLocks noChangeArrowheads="1"/>
          </p:cNvSpPr>
          <p:nvPr/>
        </p:nvSpPr>
        <p:spPr bwMode="auto">
          <a:xfrm rot="1005754">
            <a:off x="914400" y="2133600"/>
            <a:ext cx="304800" cy="381000"/>
          </a:xfrm>
          <a:prstGeom prst="leftArrow">
            <a:avLst>
              <a:gd name="adj1" fmla="val 50000"/>
              <a:gd name="adj2" fmla="val 25000"/>
            </a:avLst>
          </a:prstGeom>
          <a:solidFill>
            <a:srgbClr val="CC00CC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81" name="WordArt 44"/>
          <p:cNvSpPr>
            <a:spLocks noChangeArrowheads="1" noChangeShapeType="1" noTextEdit="1"/>
          </p:cNvSpPr>
          <p:nvPr/>
        </p:nvSpPr>
        <p:spPr bwMode="auto">
          <a:xfrm rot="-4407156">
            <a:off x="-101600" y="1854200"/>
            <a:ext cx="1498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Bắt đầu</a:t>
            </a:r>
            <a:endParaRPr lang="en-US" sz="36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grpSp>
        <p:nvGrpSpPr>
          <p:cNvPr id="15382" name="Group 45"/>
          <p:cNvGrpSpPr>
            <a:grpSpLocks/>
          </p:cNvGrpSpPr>
          <p:nvPr/>
        </p:nvGrpSpPr>
        <p:grpSpPr bwMode="auto">
          <a:xfrm>
            <a:off x="381000" y="304800"/>
            <a:ext cx="5334000" cy="5473700"/>
            <a:chOff x="624" y="504"/>
            <a:chExt cx="3360" cy="3448"/>
          </a:xfrm>
        </p:grpSpPr>
        <p:sp>
          <p:nvSpPr>
            <p:cNvPr id="15969" name="Text Box 46"/>
            <p:cNvSpPr txBox="1">
              <a:spLocks noChangeArrowheads="1"/>
            </p:cNvSpPr>
            <p:nvPr/>
          </p:nvSpPr>
          <p:spPr bwMode="auto">
            <a:xfrm rot="-1338641">
              <a:off x="1338" y="540"/>
              <a:ext cx="624" cy="5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400" b="1"/>
                <a:t>1</a:t>
              </a:r>
            </a:p>
          </p:txBody>
        </p:sp>
        <p:sp>
          <p:nvSpPr>
            <p:cNvPr id="15970" name="Text Box 47"/>
            <p:cNvSpPr txBox="1">
              <a:spLocks noChangeArrowheads="1"/>
            </p:cNvSpPr>
            <p:nvPr/>
          </p:nvSpPr>
          <p:spPr bwMode="auto">
            <a:xfrm rot="4444409">
              <a:off x="3384" y="1320"/>
              <a:ext cx="624" cy="5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400" b="1"/>
                <a:t>3</a:t>
              </a:r>
            </a:p>
          </p:txBody>
        </p:sp>
        <p:sp>
          <p:nvSpPr>
            <p:cNvPr id="15971" name="Text Box 48"/>
            <p:cNvSpPr txBox="1">
              <a:spLocks noChangeArrowheads="1"/>
            </p:cNvSpPr>
            <p:nvPr/>
          </p:nvSpPr>
          <p:spPr bwMode="auto">
            <a:xfrm rot="2032473">
              <a:off x="2664" y="504"/>
              <a:ext cx="624" cy="5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400" b="1"/>
                <a:t>2</a:t>
              </a:r>
            </a:p>
          </p:txBody>
        </p:sp>
        <p:sp>
          <p:nvSpPr>
            <p:cNvPr id="15972" name="Text Box 49"/>
            <p:cNvSpPr txBox="1">
              <a:spLocks noChangeArrowheads="1"/>
            </p:cNvSpPr>
            <p:nvPr/>
          </p:nvSpPr>
          <p:spPr bwMode="auto">
            <a:xfrm rot="-6965807">
              <a:off x="600" y="2616"/>
              <a:ext cx="624" cy="5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400" b="1"/>
                <a:t>7</a:t>
              </a:r>
            </a:p>
          </p:txBody>
        </p:sp>
        <p:sp>
          <p:nvSpPr>
            <p:cNvPr id="15973" name="Text Box 50"/>
            <p:cNvSpPr txBox="1">
              <a:spLocks noChangeArrowheads="1"/>
            </p:cNvSpPr>
            <p:nvPr/>
          </p:nvSpPr>
          <p:spPr bwMode="auto">
            <a:xfrm rot="-9739762">
              <a:off x="1392" y="3376"/>
              <a:ext cx="624" cy="5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400" b="1"/>
                <a:t>6</a:t>
              </a:r>
            </a:p>
          </p:txBody>
        </p:sp>
        <p:sp>
          <p:nvSpPr>
            <p:cNvPr id="15974" name="Text Box 51"/>
            <p:cNvSpPr txBox="1">
              <a:spLocks noChangeArrowheads="1"/>
            </p:cNvSpPr>
            <p:nvPr/>
          </p:nvSpPr>
          <p:spPr bwMode="auto">
            <a:xfrm rot="9533564">
              <a:off x="2627" y="3339"/>
              <a:ext cx="624" cy="5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400" b="1"/>
                <a:t>5</a:t>
              </a:r>
            </a:p>
          </p:txBody>
        </p:sp>
        <p:sp>
          <p:nvSpPr>
            <p:cNvPr id="15975" name="Text Box 52"/>
            <p:cNvSpPr txBox="1">
              <a:spLocks noChangeArrowheads="1"/>
            </p:cNvSpPr>
            <p:nvPr/>
          </p:nvSpPr>
          <p:spPr bwMode="auto">
            <a:xfrm rot="6622566">
              <a:off x="3379" y="2616"/>
              <a:ext cx="624" cy="57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5400" b="1"/>
                <a:t>4</a:t>
              </a:r>
            </a:p>
          </p:txBody>
        </p:sp>
      </p:grpSp>
      <p:grpSp>
        <p:nvGrpSpPr>
          <p:cNvPr id="8" name="Group 53"/>
          <p:cNvGrpSpPr>
            <a:grpSpLocks/>
          </p:cNvGrpSpPr>
          <p:nvPr/>
        </p:nvGrpSpPr>
        <p:grpSpPr bwMode="auto">
          <a:xfrm>
            <a:off x="5943600" y="1600200"/>
            <a:ext cx="3200400" cy="2057400"/>
            <a:chOff x="1200" y="1536"/>
            <a:chExt cx="2304" cy="1296"/>
          </a:xfrm>
        </p:grpSpPr>
        <p:sp>
          <p:nvSpPr>
            <p:cNvPr id="15967" name="AutoShape 54"/>
            <p:cNvSpPr>
              <a:spLocks noChangeArrowheads="1"/>
            </p:cNvSpPr>
            <p:nvPr/>
          </p:nvSpPr>
          <p:spPr bwMode="auto">
            <a:xfrm>
              <a:off x="1200" y="1536"/>
              <a:ext cx="2304" cy="1296"/>
            </a:xfrm>
            <a:prstGeom prst="horizontalScroll">
              <a:avLst>
                <a:gd name="adj" fmla="val 12500"/>
              </a:avLst>
            </a:prstGeom>
            <a:solidFill>
              <a:srgbClr val="A9F5C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968" name="Text Box 55"/>
            <p:cNvSpPr txBox="1">
              <a:spLocks noChangeArrowheads="1"/>
            </p:cNvSpPr>
            <p:nvPr/>
          </p:nvSpPr>
          <p:spPr bwMode="auto">
            <a:xfrm>
              <a:off x="1296" y="1968"/>
              <a:ext cx="2064" cy="4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400" b="1">
                  <a:solidFill>
                    <a:srgbClr val="FF0000"/>
                  </a:solidFill>
                </a:rPr>
                <a:t> </a:t>
              </a:r>
              <a:r>
                <a:rPr lang="en-US" sz="4000" b="1">
                  <a:solidFill>
                    <a:srgbClr val="FF0000"/>
                  </a:solidFill>
                </a:rPr>
                <a:t>4 = 2 + …</a:t>
              </a:r>
            </a:p>
          </p:txBody>
        </p:sp>
      </p:grpSp>
      <p:grpSp>
        <p:nvGrpSpPr>
          <p:cNvPr id="9" name="Group 56"/>
          <p:cNvGrpSpPr>
            <a:grpSpLocks/>
          </p:cNvGrpSpPr>
          <p:nvPr/>
        </p:nvGrpSpPr>
        <p:grpSpPr bwMode="auto">
          <a:xfrm>
            <a:off x="5867400" y="3657600"/>
            <a:ext cx="3124200" cy="2057400"/>
            <a:chOff x="1200" y="1536"/>
            <a:chExt cx="2304" cy="1296"/>
          </a:xfrm>
        </p:grpSpPr>
        <p:sp>
          <p:nvSpPr>
            <p:cNvPr id="15965" name="AutoShape 57"/>
            <p:cNvSpPr>
              <a:spLocks noChangeArrowheads="1"/>
            </p:cNvSpPr>
            <p:nvPr/>
          </p:nvSpPr>
          <p:spPr bwMode="auto">
            <a:xfrm>
              <a:off x="1200" y="1536"/>
              <a:ext cx="2304" cy="1296"/>
            </a:xfrm>
            <a:prstGeom prst="horizontalScroll">
              <a:avLst>
                <a:gd name="adj" fmla="val 12500"/>
              </a:avLst>
            </a:prstGeom>
            <a:solidFill>
              <a:srgbClr val="A9F5C2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20000"/>
                </a:spcBef>
              </a:pPr>
              <a:r>
                <a:rPr lang="en-US" sz="3200"/>
                <a:t> </a:t>
              </a:r>
            </a:p>
          </p:txBody>
        </p:sp>
        <p:sp>
          <p:nvSpPr>
            <p:cNvPr id="15966" name="Text Box 58"/>
            <p:cNvSpPr txBox="1">
              <a:spLocks noChangeArrowheads="1"/>
            </p:cNvSpPr>
            <p:nvPr/>
          </p:nvSpPr>
          <p:spPr bwMode="auto">
            <a:xfrm>
              <a:off x="1296" y="1968"/>
              <a:ext cx="2064" cy="48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400" b="1">
                  <a:solidFill>
                    <a:srgbClr val="FF0000"/>
                  </a:solidFill>
                </a:rPr>
                <a:t> 4 = 2 + 2</a:t>
              </a:r>
            </a:p>
          </p:txBody>
        </p:sp>
      </p:grpSp>
      <p:sp>
        <p:nvSpPr>
          <p:cNvPr id="61499" name="AutoShape 59"/>
          <p:cNvSpPr>
            <a:spLocks noChangeArrowheads="1"/>
          </p:cNvSpPr>
          <p:nvPr/>
        </p:nvSpPr>
        <p:spPr bwMode="auto">
          <a:xfrm>
            <a:off x="6096000" y="1981200"/>
            <a:ext cx="3048000" cy="1447800"/>
          </a:xfrm>
          <a:prstGeom prst="wedgeRoundRectCallout">
            <a:avLst>
              <a:gd name="adj1" fmla="val 8593"/>
              <a:gd name="adj2" fmla="val -40241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2 + … = 4</a:t>
            </a:r>
          </a:p>
        </p:txBody>
      </p:sp>
      <p:sp>
        <p:nvSpPr>
          <p:cNvPr id="61500" name="AutoShape 60"/>
          <p:cNvSpPr>
            <a:spLocks noChangeArrowheads="1"/>
          </p:cNvSpPr>
          <p:nvPr/>
        </p:nvSpPr>
        <p:spPr bwMode="auto">
          <a:xfrm>
            <a:off x="5943600" y="3962400"/>
            <a:ext cx="3048000" cy="1447800"/>
          </a:xfrm>
          <a:prstGeom prst="wedgeRoundRectCallout">
            <a:avLst>
              <a:gd name="adj1" fmla="val -4009"/>
              <a:gd name="adj2" fmla="val -22806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2 + 2 = 4</a:t>
            </a:r>
          </a:p>
        </p:txBody>
      </p:sp>
      <p:sp>
        <p:nvSpPr>
          <p:cNvPr id="61501" name="AutoShape 61"/>
          <p:cNvSpPr>
            <a:spLocks noChangeArrowheads="1"/>
          </p:cNvSpPr>
          <p:nvPr/>
        </p:nvSpPr>
        <p:spPr bwMode="auto">
          <a:xfrm>
            <a:off x="6019800" y="3962400"/>
            <a:ext cx="3124200" cy="1447800"/>
          </a:xfrm>
          <a:prstGeom prst="wedgeRoundRectCallout">
            <a:avLst>
              <a:gd name="adj1" fmla="val -10315"/>
              <a:gd name="adj2" fmla="val -47259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1 + 3 = 4</a:t>
            </a:r>
          </a:p>
        </p:txBody>
      </p:sp>
      <p:sp>
        <p:nvSpPr>
          <p:cNvPr id="61502" name="AutoShape 62"/>
          <p:cNvSpPr>
            <a:spLocks noChangeArrowheads="1"/>
          </p:cNvSpPr>
          <p:nvPr/>
        </p:nvSpPr>
        <p:spPr bwMode="auto">
          <a:xfrm>
            <a:off x="6096000" y="1981200"/>
            <a:ext cx="3200400" cy="1524000"/>
          </a:xfrm>
          <a:prstGeom prst="wedgeRoundRectCallout">
            <a:avLst>
              <a:gd name="adj1" fmla="val 21625"/>
              <a:gd name="adj2" fmla="val -20935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1 + … = 4</a:t>
            </a:r>
          </a:p>
        </p:txBody>
      </p:sp>
      <p:sp>
        <p:nvSpPr>
          <p:cNvPr id="61503" name="AutoShape 63"/>
          <p:cNvSpPr>
            <a:spLocks noChangeArrowheads="1"/>
          </p:cNvSpPr>
          <p:nvPr/>
        </p:nvSpPr>
        <p:spPr bwMode="auto">
          <a:xfrm>
            <a:off x="5943600" y="1981200"/>
            <a:ext cx="3200400" cy="1524000"/>
          </a:xfrm>
          <a:prstGeom prst="wedgeRoundRectCallout">
            <a:avLst>
              <a:gd name="adj1" fmla="val 11856"/>
              <a:gd name="adj2" fmla="val -43542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4000" b="1">
                <a:solidFill>
                  <a:srgbClr val="FF0000"/>
                </a:solidFill>
              </a:rPr>
              <a:t>1 + 3 = …</a:t>
            </a:r>
          </a:p>
        </p:txBody>
      </p:sp>
      <p:sp>
        <p:nvSpPr>
          <p:cNvPr id="61504" name="AutoShape 64"/>
          <p:cNvSpPr>
            <a:spLocks noChangeArrowheads="1"/>
          </p:cNvSpPr>
          <p:nvPr/>
        </p:nvSpPr>
        <p:spPr bwMode="auto">
          <a:xfrm>
            <a:off x="5943600" y="3886200"/>
            <a:ext cx="3200400" cy="1524000"/>
          </a:xfrm>
          <a:prstGeom prst="wedgeRoundRectCallout">
            <a:avLst>
              <a:gd name="adj1" fmla="val 4463"/>
              <a:gd name="adj2" fmla="val -31352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000" b="1">
                <a:solidFill>
                  <a:srgbClr val="FF0000"/>
                </a:solidFill>
              </a:rPr>
              <a:t>1 + 3 = 4</a:t>
            </a:r>
          </a:p>
        </p:txBody>
      </p:sp>
      <p:sp>
        <p:nvSpPr>
          <p:cNvPr id="61505" name="AutoShape 65"/>
          <p:cNvSpPr>
            <a:spLocks noChangeArrowheads="1"/>
          </p:cNvSpPr>
          <p:nvPr/>
        </p:nvSpPr>
        <p:spPr bwMode="auto">
          <a:xfrm>
            <a:off x="5943600" y="1905000"/>
            <a:ext cx="3200400" cy="1524000"/>
          </a:xfrm>
          <a:prstGeom prst="wedgeRoundRectCallout">
            <a:avLst>
              <a:gd name="adj1" fmla="val 20537"/>
              <a:gd name="adj2" fmla="val -46667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3 + … = 4</a:t>
            </a:r>
          </a:p>
        </p:txBody>
      </p:sp>
      <p:sp>
        <p:nvSpPr>
          <p:cNvPr id="61506" name="AutoShape 66"/>
          <p:cNvSpPr>
            <a:spLocks noChangeArrowheads="1"/>
          </p:cNvSpPr>
          <p:nvPr/>
        </p:nvSpPr>
        <p:spPr bwMode="auto">
          <a:xfrm>
            <a:off x="5943600" y="3810000"/>
            <a:ext cx="3200400" cy="1524000"/>
          </a:xfrm>
          <a:prstGeom prst="wedgeRoundRectCallout">
            <a:avLst>
              <a:gd name="adj1" fmla="val 42907"/>
              <a:gd name="adj2" fmla="val -37185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3 + 1 = 4</a:t>
            </a:r>
          </a:p>
        </p:txBody>
      </p:sp>
      <p:sp>
        <p:nvSpPr>
          <p:cNvPr id="61507" name="AutoShape 67"/>
          <p:cNvSpPr>
            <a:spLocks noChangeArrowheads="1"/>
          </p:cNvSpPr>
          <p:nvPr/>
        </p:nvSpPr>
        <p:spPr bwMode="auto">
          <a:xfrm>
            <a:off x="5943600" y="1905000"/>
            <a:ext cx="3200400" cy="1524000"/>
          </a:xfrm>
          <a:prstGeom prst="wedgeRoundRectCallout">
            <a:avLst>
              <a:gd name="adj1" fmla="val -23264"/>
              <a:gd name="adj2" fmla="val -7810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3 + 1 = …</a:t>
            </a:r>
          </a:p>
        </p:txBody>
      </p:sp>
      <p:sp>
        <p:nvSpPr>
          <p:cNvPr id="61508" name="AutoShape 68"/>
          <p:cNvSpPr>
            <a:spLocks noChangeArrowheads="1"/>
          </p:cNvSpPr>
          <p:nvPr/>
        </p:nvSpPr>
        <p:spPr bwMode="auto">
          <a:xfrm>
            <a:off x="5943600" y="3962400"/>
            <a:ext cx="3200400" cy="1524000"/>
          </a:xfrm>
          <a:prstGeom prst="wedgeRoundRectCallout">
            <a:avLst>
              <a:gd name="adj1" fmla="val 43005"/>
              <a:gd name="adj2" fmla="val 33023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3 + 1 = 4</a:t>
            </a:r>
          </a:p>
        </p:txBody>
      </p:sp>
      <p:sp>
        <p:nvSpPr>
          <p:cNvPr id="61509" name="AutoShape 69"/>
          <p:cNvSpPr>
            <a:spLocks noChangeArrowheads="1"/>
          </p:cNvSpPr>
          <p:nvPr/>
        </p:nvSpPr>
        <p:spPr bwMode="auto">
          <a:xfrm>
            <a:off x="5943600" y="3962400"/>
            <a:ext cx="3200400" cy="1447800"/>
          </a:xfrm>
          <a:prstGeom prst="wedgeRoundRectCallout">
            <a:avLst>
              <a:gd name="adj1" fmla="val 22866"/>
              <a:gd name="adj2" fmla="val 11731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2 + 2 = 4</a:t>
            </a:r>
          </a:p>
        </p:txBody>
      </p:sp>
      <p:sp>
        <p:nvSpPr>
          <p:cNvPr id="61510" name="AutoShape 70"/>
          <p:cNvSpPr>
            <a:spLocks noChangeArrowheads="1"/>
          </p:cNvSpPr>
          <p:nvPr/>
        </p:nvSpPr>
        <p:spPr bwMode="auto">
          <a:xfrm>
            <a:off x="5943600" y="1905000"/>
            <a:ext cx="3200400" cy="1524000"/>
          </a:xfrm>
          <a:prstGeom prst="wedgeRoundRectCallout">
            <a:avLst>
              <a:gd name="adj1" fmla="val 33282"/>
              <a:gd name="adj2" fmla="val 5625"/>
              <a:gd name="adj3" fmla="val 16667"/>
            </a:avLst>
          </a:prstGeom>
          <a:solidFill>
            <a:srgbClr val="A9F5C2"/>
          </a:solidFill>
          <a:ln w="9525" algn="ctr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4400" b="1">
                <a:solidFill>
                  <a:srgbClr val="FF0000"/>
                </a:solidFill>
              </a:rPr>
              <a:t>2 + 2 = …</a:t>
            </a:r>
          </a:p>
        </p:txBody>
      </p:sp>
      <p:pic>
        <p:nvPicPr>
          <p:cNvPr id="15397" name="Picture 71" descr="67202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98" name="Group 72"/>
          <p:cNvGrpSpPr>
            <a:grpSpLocks/>
          </p:cNvGrpSpPr>
          <p:nvPr/>
        </p:nvGrpSpPr>
        <p:grpSpPr bwMode="auto">
          <a:xfrm rot="-193211">
            <a:off x="19050" y="5629275"/>
            <a:ext cx="1274763" cy="1243013"/>
            <a:chOff x="2332" y="1554"/>
            <a:chExt cx="1105" cy="1218"/>
          </a:xfrm>
        </p:grpSpPr>
        <p:sp>
          <p:nvSpPr>
            <p:cNvPr id="15826" name="Freeform 73"/>
            <p:cNvSpPr>
              <a:spLocks/>
            </p:cNvSpPr>
            <p:nvPr/>
          </p:nvSpPr>
          <p:spPr bwMode="auto">
            <a:xfrm>
              <a:off x="2450" y="2113"/>
              <a:ext cx="30" cy="30"/>
            </a:xfrm>
            <a:custGeom>
              <a:avLst/>
              <a:gdLst>
                <a:gd name="T0" fmla="*/ 0 w 61"/>
                <a:gd name="T1" fmla="*/ 1 h 60"/>
                <a:gd name="T2" fmla="*/ 0 w 61"/>
                <a:gd name="T3" fmla="*/ 1 h 60"/>
                <a:gd name="T4" fmla="*/ 0 w 61"/>
                <a:gd name="T5" fmla="*/ 1 h 60"/>
                <a:gd name="T6" fmla="*/ 0 w 61"/>
                <a:gd name="T7" fmla="*/ 1 h 60"/>
                <a:gd name="T8" fmla="*/ 0 w 61"/>
                <a:gd name="T9" fmla="*/ 1 h 60"/>
                <a:gd name="T10" fmla="*/ 0 w 61"/>
                <a:gd name="T11" fmla="*/ 1 h 60"/>
                <a:gd name="T12" fmla="*/ 0 w 61"/>
                <a:gd name="T13" fmla="*/ 1 h 60"/>
                <a:gd name="T14" fmla="*/ 0 w 61"/>
                <a:gd name="T15" fmla="*/ 1 h 60"/>
                <a:gd name="T16" fmla="*/ 0 w 61"/>
                <a:gd name="T17" fmla="*/ 0 h 60"/>
                <a:gd name="T18" fmla="*/ 0 w 61"/>
                <a:gd name="T19" fmla="*/ 1 h 60"/>
                <a:gd name="T20" fmla="*/ 0 w 61"/>
                <a:gd name="T21" fmla="*/ 1 h 60"/>
                <a:gd name="T22" fmla="*/ 0 w 61"/>
                <a:gd name="T23" fmla="*/ 1 h 60"/>
                <a:gd name="T24" fmla="*/ 0 w 61"/>
                <a:gd name="T25" fmla="*/ 1 h 60"/>
                <a:gd name="T26" fmla="*/ 0 w 61"/>
                <a:gd name="T27" fmla="*/ 1 h 60"/>
                <a:gd name="T28" fmla="*/ 0 w 61"/>
                <a:gd name="T29" fmla="*/ 1 h 60"/>
                <a:gd name="T30" fmla="*/ 0 w 61"/>
                <a:gd name="T31" fmla="*/ 1 h 60"/>
                <a:gd name="T32" fmla="*/ 0 w 61"/>
                <a:gd name="T33" fmla="*/ 1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60"/>
                <a:gd name="T53" fmla="*/ 61 w 61"/>
                <a:gd name="T54" fmla="*/ 60 h 6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60">
                  <a:moveTo>
                    <a:pt x="31" y="60"/>
                  </a:moveTo>
                  <a:lnTo>
                    <a:pt x="18" y="57"/>
                  </a:lnTo>
                  <a:lnTo>
                    <a:pt x="9" y="50"/>
                  </a:lnTo>
                  <a:lnTo>
                    <a:pt x="2" y="41"/>
                  </a:lnTo>
                  <a:lnTo>
                    <a:pt x="0" y="30"/>
                  </a:lnTo>
                  <a:lnTo>
                    <a:pt x="2" y="18"/>
                  </a:lnTo>
                  <a:lnTo>
                    <a:pt x="9" y="8"/>
                  </a:lnTo>
                  <a:lnTo>
                    <a:pt x="18" y="2"/>
                  </a:lnTo>
                  <a:lnTo>
                    <a:pt x="31" y="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58" y="18"/>
                  </a:lnTo>
                  <a:lnTo>
                    <a:pt x="61" y="30"/>
                  </a:lnTo>
                  <a:lnTo>
                    <a:pt x="58" y="41"/>
                  </a:lnTo>
                  <a:lnTo>
                    <a:pt x="52" y="50"/>
                  </a:lnTo>
                  <a:lnTo>
                    <a:pt x="42" y="57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7" name="Freeform 74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2"/>
                <a:gd name="T56" fmla="*/ 132 w 132"/>
                <a:gd name="T57" fmla="*/ 182 h 18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8" name="Freeform 75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2"/>
                <a:gd name="T56" fmla="*/ 132 w 132"/>
                <a:gd name="T57" fmla="*/ 182 h 18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9" name="Freeform 76"/>
            <p:cNvSpPr>
              <a:spLocks/>
            </p:cNvSpPr>
            <p:nvPr/>
          </p:nvSpPr>
          <p:spPr bwMode="auto">
            <a:xfrm>
              <a:off x="2359" y="2051"/>
              <a:ext cx="89" cy="73"/>
            </a:xfrm>
            <a:custGeom>
              <a:avLst/>
              <a:gdLst>
                <a:gd name="T0" fmla="*/ 1 w 177"/>
                <a:gd name="T1" fmla="*/ 1 h 146"/>
                <a:gd name="T2" fmla="*/ 1 w 177"/>
                <a:gd name="T3" fmla="*/ 1 h 146"/>
                <a:gd name="T4" fmla="*/ 1 w 177"/>
                <a:gd name="T5" fmla="*/ 1 h 146"/>
                <a:gd name="T6" fmla="*/ 1 w 177"/>
                <a:gd name="T7" fmla="*/ 1 h 146"/>
                <a:gd name="T8" fmla="*/ 1 w 177"/>
                <a:gd name="T9" fmla="*/ 1 h 146"/>
                <a:gd name="T10" fmla="*/ 1 w 177"/>
                <a:gd name="T11" fmla="*/ 1 h 146"/>
                <a:gd name="T12" fmla="*/ 1 w 177"/>
                <a:gd name="T13" fmla="*/ 1 h 146"/>
                <a:gd name="T14" fmla="*/ 1 w 177"/>
                <a:gd name="T15" fmla="*/ 0 h 146"/>
                <a:gd name="T16" fmla="*/ 1 w 177"/>
                <a:gd name="T17" fmla="*/ 1 h 146"/>
                <a:gd name="T18" fmla="*/ 1 w 177"/>
                <a:gd name="T19" fmla="*/ 1 h 146"/>
                <a:gd name="T20" fmla="*/ 1 w 177"/>
                <a:gd name="T21" fmla="*/ 1 h 146"/>
                <a:gd name="T22" fmla="*/ 0 w 177"/>
                <a:gd name="T23" fmla="*/ 1 h 146"/>
                <a:gd name="T24" fmla="*/ 1 w 177"/>
                <a:gd name="T25" fmla="*/ 1 h 146"/>
                <a:gd name="T26" fmla="*/ 1 w 177"/>
                <a:gd name="T27" fmla="*/ 1 h 146"/>
                <a:gd name="T28" fmla="*/ 1 w 177"/>
                <a:gd name="T29" fmla="*/ 1 h 146"/>
                <a:gd name="T30" fmla="*/ 1 w 177"/>
                <a:gd name="T31" fmla="*/ 1 h 146"/>
                <a:gd name="T32" fmla="*/ 1 w 177"/>
                <a:gd name="T33" fmla="*/ 1 h 146"/>
                <a:gd name="T34" fmla="*/ 1 w 177"/>
                <a:gd name="T35" fmla="*/ 1 h 146"/>
                <a:gd name="T36" fmla="*/ 1 w 177"/>
                <a:gd name="T37" fmla="*/ 1 h 146"/>
                <a:gd name="T38" fmla="*/ 1 w 177"/>
                <a:gd name="T39" fmla="*/ 1 h 146"/>
                <a:gd name="T40" fmla="*/ 1 w 177"/>
                <a:gd name="T41" fmla="*/ 1 h 146"/>
                <a:gd name="T42" fmla="*/ 1 w 177"/>
                <a:gd name="T43" fmla="*/ 1 h 146"/>
                <a:gd name="T44" fmla="*/ 1 w 177"/>
                <a:gd name="T45" fmla="*/ 1 h 146"/>
                <a:gd name="T46" fmla="*/ 1 w 177"/>
                <a:gd name="T47" fmla="*/ 1 h 146"/>
                <a:gd name="T48" fmla="*/ 1 w 177"/>
                <a:gd name="T49" fmla="*/ 1 h 146"/>
                <a:gd name="T50" fmla="*/ 1 w 177"/>
                <a:gd name="T51" fmla="*/ 1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7"/>
                <a:gd name="T79" fmla="*/ 0 h 146"/>
                <a:gd name="T80" fmla="*/ 177 w 177"/>
                <a:gd name="T81" fmla="*/ 146 h 1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7" h="146">
                  <a:moveTo>
                    <a:pt x="163" y="144"/>
                  </a:moveTo>
                  <a:lnTo>
                    <a:pt x="177" y="118"/>
                  </a:lnTo>
                  <a:lnTo>
                    <a:pt x="172" y="110"/>
                  </a:lnTo>
                  <a:lnTo>
                    <a:pt x="161" y="89"/>
                  </a:lnTo>
                  <a:lnTo>
                    <a:pt x="144" y="62"/>
                  </a:lnTo>
                  <a:lnTo>
                    <a:pt x="122" y="33"/>
                  </a:lnTo>
                  <a:lnTo>
                    <a:pt x="95" y="11"/>
                  </a:lnTo>
                  <a:lnTo>
                    <a:pt x="69" y="0"/>
                  </a:lnTo>
                  <a:lnTo>
                    <a:pt x="40" y="7"/>
                  </a:lnTo>
                  <a:lnTo>
                    <a:pt x="14" y="38"/>
                  </a:lnTo>
                  <a:lnTo>
                    <a:pt x="3" y="60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8" y="106"/>
                  </a:lnTo>
                  <a:lnTo>
                    <a:pt x="17" y="117"/>
                  </a:lnTo>
                  <a:lnTo>
                    <a:pt x="30" y="126"/>
                  </a:lnTo>
                  <a:lnTo>
                    <a:pt x="46" y="132"/>
                  </a:lnTo>
                  <a:lnTo>
                    <a:pt x="62" y="138"/>
                  </a:lnTo>
                  <a:lnTo>
                    <a:pt x="79" y="141"/>
                  </a:lnTo>
                  <a:lnTo>
                    <a:pt x="98" y="143"/>
                  </a:lnTo>
                  <a:lnTo>
                    <a:pt x="115" y="144"/>
                  </a:lnTo>
                  <a:lnTo>
                    <a:pt x="130" y="146"/>
                  </a:lnTo>
                  <a:lnTo>
                    <a:pt x="144" y="146"/>
                  </a:lnTo>
                  <a:lnTo>
                    <a:pt x="154" y="144"/>
                  </a:lnTo>
                  <a:lnTo>
                    <a:pt x="161" y="144"/>
                  </a:lnTo>
                  <a:lnTo>
                    <a:pt x="163" y="1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0" name="Freeform 77"/>
            <p:cNvSpPr>
              <a:spLocks/>
            </p:cNvSpPr>
            <p:nvPr/>
          </p:nvSpPr>
          <p:spPr bwMode="auto">
            <a:xfrm>
              <a:off x="2359" y="2133"/>
              <a:ext cx="89" cy="71"/>
            </a:xfrm>
            <a:custGeom>
              <a:avLst/>
              <a:gdLst>
                <a:gd name="T0" fmla="*/ 1 w 178"/>
                <a:gd name="T1" fmla="*/ 0 h 143"/>
                <a:gd name="T2" fmla="*/ 1 w 178"/>
                <a:gd name="T3" fmla="*/ 0 h 143"/>
                <a:gd name="T4" fmla="*/ 1 w 178"/>
                <a:gd name="T5" fmla="*/ 0 h 143"/>
                <a:gd name="T6" fmla="*/ 1 w 178"/>
                <a:gd name="T7" fmla="*/ 0 h 143"/>
                <a:gd name="T8" fmla="*/ 1 w 178"/>
                <a:gd name="T9" fmla="*/ 0 h 143"/>
                <a:gd name="T10" fmla="*/ 1 w 178"/>
                <a:gd name="T11" fmla="*/ 0 h 143"/>
                <a:gd name="T12" fmla="*/ 1 w 178"/>
                <a:gd name="T13" fmla="*/ 0 h 143"/>
                <a:gd name="T14" fmla="*/ 1 w 178"/>
                <a:gd name="T15" fmla="*/ 0 h 143"/>
                <a:gd name="T16" fmla="*/ 1 w 178"/>
                <a:gd name="T17" fmla="*/ 0 h 143"/>
                <a:gd name="T18" fmla="*/ 1 w 178"/>
                <a:gd name="T19" fmla="*/ 0 h 143"/>
                <a:gd name="T20" fmla="*/ 1 w 178"/>
                <a:gd name="T21" fmla="*/ 0 h 143"/>
                <a:gd name="T22" fmla="*/ 1 w 178"/>
                <a:gd name="T23" fmla="*/ 0 h 143"/>
                <a:gd name="T24" fmla="*/ 1 w 178"/>
                <a:gd name="T25" fmla="*/ 0 h 143"/>
                <a:gd name="T26" fmla="*/ 1 w 178"/>
                <a:gd name="T27" fmla="*/ 0 h 143"/>
                <a:gd name="T28" fmla="*/ 1 w 178"/>
                <a:gd name="T29" fmla="*/ 0 h 143"/>
                <a:gd name="T30" fmla="*/ 0 w 178"/>
                <a:gd name="T31" fmla="*/ 0 h 143"/>
                <a:gd name="T32" fmla="*/ 1 w 178"/>
                <a:gd name="T33" fmla="*/ 0 h 143"/>
                <a:gd name="T34" fmla="*/ 1 w 178"/>
                <a:gd name="T35" fmla="*/ 0 h 143"/>
                <a:gd name="T36" fmla="*/ 1 w 178"/>
                <a:gd name="T37" fmla="*/ 0 h 143"/>
                <a:gd name="T38" fmla="*/ 1 w 178"/>
                <a:gd name="T39" fmla="*/ 0 h 143"/>
                <a:gd name="T40" fmla="*/ 1 w 178"/>
                <a:gd name="T41" fmla="*/ 0 h 143"/>
                <a:gd name="T42" fmla="*/ 1 w 178"/>
                <a:gd name="T43" fmla="*/ 0 h 143"/>
                <a:gd name="T44" fmla="*/ 1 w 178"/>
                <a:gd name="T45" fmla="*/ 0 h 143"/>
                <a:gd name="T46" fmla="*/ 1 w 178"/>
                <a:gd name="T47" fmla="*/ 0 h 143"/>
                <a:gd name="T48" fmla="*/ 1 w 178"/>
                <a:gd name="T49" fmla="*/ 0 h 143"/>
                <a:gd name="T50" fmla="*/ 1 w 178"/>
                <a:gd name="T51" fmla="*/ 0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8"/>
                <a:gd name="T79" fmla="*/ 0 h 143"/>
                <a:gd name="T80" fmla="*/ 178 w 178"/>
                <a:gd name="T81" fmla="*/ 143 h 14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8" h="143">
                  <a:moveTo>
                    <a:pt x="178" y="27"/>
                  </a:moveTo>
                  <a:lnTo>
                    <a:pt x="164" y="1"/>
                  </a:lnTo>
                  <a:lnTo>
                    <a:pt x="162" y="1"/>
                  </a:lnTo>
                  <a:lnTo>
                    <a:pt x="155" y="1"/>
                  </a:lnTo>
                  <a:lnTo>
                    <a:pt x="145" y="0"/>
                  </a:lnTo>
                  <a:lnTo>
                    <a:pt x="131" y="0"/>
                  </a:lnTo>
                  <a:lnTo>
                    <a:pt x="116" y="1"/>
                  </a:lnTo>
                  <a:lnTo>
                    <a:pt x="99" y="2"/>
                  </a:lnTo>
                  <a:lnTo>
                    <a:pt x="80" y="5"/>
                  </a:lnTo>
                  <a:lnTo>
                    <a:pt x="63" y="7"/>
                  </a:lnTo>
                  <a:lnTo>
                    <a:pt x="46" y="13"/>
                  </a:lnTo>
                  <a:lnTo>
                    <a:pt x="31" y="18"/>
                  </a:lnTo>
                  <a:lnTo>
                    <a:pt x="18" y="27"/>
                  </a:lnTo>
                  <a:lnTo>
                    <a:pt x="8" y="37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4" y="83"/>
                  </a:lnTo>
                  <a:lnTo>
                    <a:pt x="14" y="104"/>
                  </a:lnTo>
                  <a:lnTo>
                    <a:pt x="41" y="135"/>
                  </a:lnTo>
                  <a:lnTo>
                    <a:pt x="69" y="143"/>
                  </a:lnTo>
                  <a:lnTo>
                    <a:pt x="96" y="132"/>
                  </a:lnTo>
                  <a:lnTo>
                    <a:pt x="122" y="111"/>
                  </a:lnTo>
                  <a:lnTo>
                    <a:pt x="145" y="83"/>
                  </a:lnTo>
                  <a:lnTo>
                    <a:pt x="162" y="55"/>
                  </a:lnTo>
                  <a:lnTo>
                    <a:pt x="174" y="35"/>
                  </a:lnTo>
                  <a:lnTo>
                    <a:pt x="178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1" name="Freeform 78"/>
            <p:cNvSpPr>
              <a:spLocks/>
            </p:cNvSpPr>
            <p:nvPr/>
          </p:nvSpPr>
          <p:spPr bwMode="auto">
            <a:xfrm>
              <a:off x="2432" y="2151"/>
              <a:ext cx="66" cy="90"/>
            </a:xfrm>
            <a:custGeom>
              <a:avLst/>
              <a:gdLst>
                <a:gd name="T0" fmla="*/ 1 w 132"/>
                <a:gd name="T1" fmla="*/ 0 h 181"/>
                <a:gd name="T2" fmla="*/ 1 w 132"/>
                <a:gd name="T3" fmla="*/ 0 h 181"/>
                <a:gd name="T4" fmla="*/ 1 w 132"/>
                <a:gd name="T5" fmla="*/ 0 h 181"/>
                <a:gd name="T6" fmla="*/ 1 w 132"/>
                <a:gd name="T7" fmla="*/ 0 h 181"/>
                <a:gd name="T8" fmla="*/ 1 w 132"/>
                <a:gd name="T9" fmla="*/ 0 h 181"/>
                <a:gd name="T10" fmla="*/ 1 w 132"/>
                <a:gd name="T11" fmla="*/ 0 h 181"/>
                <a:gd name="T12" fmla="*/ 0 w 132"/>
                <a:gd name="T13" fmla="*/ 0 h 181"/>
                <a:gd name="T14" fmla="*/ 1 w 132"/>
                <a:gd name="T15" fmla="*/ 0 h 181"/>
                <a:gd name="T16" fmla="*/ 1 w 132"/>
                <a:gd name="T17" fmla="*/ 0 h 181"/>
                <a:gd name="T18" fmla="*/ 1 w 132"/>
                <a:gd name="T19" fmla="*/ 0 h 181"/>
                <a:gd name="T20" fmla="*/ 1 w 132"/>
                <a:gd name="T21" fmla="*/ 0 h 181"/>
                <a:gd name="T22" fmla="*/ 1 w 132"/>
                <a:gd name="T23" fmla="*/ 0 h 181"/>
                <a:gd name="T24" fmla="*/ 1 w 132"/>
                <a:gd name="T25" fmla="*/ 0 h 181"/>
                <a:gd name="T26" fmla="*/ 1 w 132"/>
                <a:gd name="T27" fmla="*/ 0 h 181"/>
                <a:gd name="T28" fmla="*/ 1 w 132"/>
                <a:gd name="T29" fmla="*/ 0 h 181"/>
                <a:gd name="T30" fmla="*/ 1 w 132"/>
                <a:gd name="T31" fmla="*/ 0 h 181"/>
                <a:gd name="T32" fmla="*/ 1 w 132"/>
                <a:gd name="T33" fmla="*/ 0 h 181"/>
                <a:gd name="T34" fmla="*/ 1 w 132"/>
                <a:gd name="T35" fmla="*/ 0 h 1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1"/>
                <a:gd name="T56" fmla="*/ 132 w 132"/>
                <a:gd name="T57" fmla="*/ 181 h 18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1">
                  <a:moveTo>
                    <a:pt x="82" y="0"/>
                  </a:moveTo>
                  <a:lnTo>
                    <a:pt x="52" y="0"/>
                  </a:lnTo>
                  <a:lnTo>
                    <a:pt x="47" y="8"/>
                  </a:lnTo>
                  <a:lnTo>
                    <a:pt x="35" y="29"/>
                  </a:lnTo>
                  <a:lnTo>
                    <a:pt x="20" y="57"/>
                  </a:lnTo>
                  <a:lnTo>
                    <a:pt x="7" y="90"/>
                  </a:lnTo>
                  <a:lnTo>
                    <a:pt x="0" y="123"/>
                  </a:lnTo>
                  <a:lnTo>
                    <a:pt x="5" y="152"/>
                  </a:lnTo>
                  <a:lnTo>
                    <a:pt x="24" y="172"/>
                  </a:lnTo>
                  <a:lnTo>
                    <a:pt x="64" y="181"/>
                  </a:lnTo>
                  <a:lnTo>
                    <a:pt x="106" y="172"/>
                  </a:lnTo>
                  <a:lnTo>
                    <a:pt x="127" y="152"/>
                  </a:lnTo>
                  <a:lnTo>
                    <a:pt x="132" y="123"/>
                  </a:lnTo>
                  <a:lnTo>
                    <a:pt x="127" y="90"/>
                  </a:lnTo>
                  <a:lnTo>
                    <a:pt x="114" y="57"/>
                  </a:lnTo>
                  <a:lnTo>
                    <a:pt x="99" y="29"/>
                  </a:lnTo>
                  <a:lnTo>
                    <a:pt x="86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2" name="Freeform 79"/>
            <p:cNvSpPr>
              <a:spLocks/>
            </p:cNvSpPr>
            <p:nvPr/>
          </p:nvSpPr>
          <p:spPr bwMode="auto">
            <a:xfrm>
              <a:off x="2482" y="2132"/>
              <a:ext cx="88" cy="72"/>
            </a:xfrm>
            <a:custGeom>
              <a:avLst/>
              <a:gdLst>
                <a:gd name="T0" fmla="*/ 0 w 177"/>
                <a:gd name="T1" fmla="*/ 1 h 144"/>
                <a:gd name="T2" fmla="*/ 0 w 177"/>
                <a:gd name="T3" fmla="*/ 1 h 144"/>
                <a:gd name="T4" fmla="*/ 0 w 177"/>
                <a:gd name="T5" fmla="*/ 1 h 144"/>
                <a:gd name="T6" fmla="*/ 0 w 177"/>
                <a:gd name="T7" fmla="*/ 1 h 144"/>
                <a:gd name="T8" fmla="*/ 0 w 177"/>
                <a:gd name="T9" fmla="*/ 1 h 144"/>
                <a:gd name="T10" fmla="*/ 0 w 177"/>
                <a:gd name="T11" fmla="*/ 1 h 144"/>
                <a:gd name="T12" fmla="*/ 0 w 177"/>
                <a:gd name="T13" fmla="*/ 1 h 144"/>
                <a:gd name="T14" fmla="*/ 0 w 177"/>
                <a:gd name="T15" fmla="*/ 1 h 144"/>
                <a:gd name="T16" fmla="*/ 0 w 177"/>
                <a:gd name="T17" fmla="*/ 1 h 144"/>
                <a:gd name="T18" fmla="*/ 0 w 177"/>
                <a:gd name="T19" fmla="*/ 1 h 144"/>
                <a:gd name="T20" fmla="*/ 0 w 177"/>
                <a:gd name="T21" fmla="*/ 1 h 144"/>
                <a:gd name="T22" fmla="*/ 0 w 177"/>
                <a:gd name="T23" fmla="*/ 1 h 144"/>
                <a:gd name="T24" fmla="*/ 0 w 177"/>
                <a:gd name="T25" fmla="*/ 1 h 144"/>
                <a:gd name="T26" fmla="*/ 0 w 177"/>
                <a:gd name="T27" fmla="*/ 1 h 144"/>
                <a:gd name="T28" fmla="*/ 0 w 177"/>
                <a:gd name="T29" fmla="*/ 1 h 144"/>
                <a:gd name="T30" fmla="*/ 0 w 177"/>
                <a:gd name="T31" fmla="*/ 1 h 144"/>
                <a:gd name="T32" fmla="*/ 0 w 177"/>
                <a:gd name="T33" fmla="*/ 1 h 144"/>
                <a:gd name="T34" fmla="*/ 0 w 177"/>
                <a:gd name="T35" fmla="*/ 1 h 144"/>
                <a:gd name="T36" fmla="*/ 0 w 177"/>
                <a:gd name="T37" fmla="*/ 1 h 144"/>
                <a:gd name="T38" fmla="*/ 0 w 177"/>
                <a:gd name="T39" fmla="*/ 1 h 144"/>
                <a:gd name="T40" fmla="*/ 0 w 177"/>
                <a:gd name="T41" fmla="*/ 1 h 144"/>
                <a:gd name="T42" fmla="*/ 0 w 177"/>
                <a:gd name="T43" fmla="*/ 0 h 144"/>
                <a:gd name="T44" fmla="*/ 0 w 177"/>
                <a:gd name="T45" fmla="*/ 0 h 144"/>
                <a:gd name="T46" fmla="*/ 0 w 177"/>
                <a:gd name="T47" fmla="*/ 1 h 144"/>
                <a:gd name="T48" fmla="*/ 0 w 177"/>
                <a:gd name="T49" fmla="*/ 1 h 144"/>
                <a:gd name="T50" fmla="*/ 0 w 177"/>
                <a:gd name="T51" fmla="*/ 1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7"/>
                <a:gd name="T79" fmla="*/ 0 h 144"/>
                <a:gd name="T80" fmla="*/ 177 w 177"/>
                <a:gd name="T81" fmla="*/ 144 h 1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7" h="144">
                  <a:moveTo>
                    <a:pt x="15" y="1"/>
                  </a:moveTo>
                  <a:lnTo>
                    <a:pt x="0" y="26"/>
                  </a:lnTo>
                  <a:lnTo>
                    <a:pt x="5" y="34"/>
                  </a:lnTo>
                  <a:lnTo>
                    <a:pt x="16" y="55"/>
                  </a:lnTo>
                  <a:lnTo>
                    <a:pt x="33" y="83"/>
                  </a:lnTo>
                  <a:lnTo>
                    <a:pt x="56" y="110"/>
                  </a:lnTo>
                  <a:lnTo>
                    <a:pt x="82" y="132"/>
                  </a:lnTo>
                  <a:lnTo>
                    <a:pt x="109" y="144"/>
                  </a:lnTo>
                  <a:lnTo>
                    <a:pt x="137" y="137"/>
                  </a:lnTo>
                  <a:lnTo>
                    <a:pt x="164" y="106"/>
                  </a:lnTo>
                  <a:lnTo>
                    <a:pt x="174" y="85"/>
                  </a:lnTo>
                  <a:lnTo>
                    <a:pt x="177" y="67"/>
                  </a:lnTo>
                  <a:lnTo>
                    <a:pt x="176" y="50"/>
                  </a:lnTo>
                  <a:lnTo>
                    <a:pt x="170" y="38"/>
                  </a:lnTo>
                  <a:lnTo>
                    <a:pt x="161" y="27"/>
                  </a:lnTo>
                  <a:lnTo>
                    <a:pt x="147" y="19"/>
                  </a:lnTo>
                  <a:lnTo>
                    <a:pt x="132" y="12"/>
                  </a:lnTo>
                  <a:lnTo>
                    <a:pt x="116" y="8"/>
                  </a:lnTo>
                  <a:lnTo>
                    <a:pt x="98" y="4"/>
                  </a:lnTo>
                  <a:lnTo>
                    <a:pt x="81" y="2"/>
                  </a:lnTo>
                  <a:lnTo>
                    <a:pt x="63" y="1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3" name="Freeform 80"/>
            <p:cNvSpPr>
              <a:spLocks/>
            </p:cNvSpPr>
            <p:nvPr/>
          </p:nvSpPr>
          <p:spPr bwMode="auto">
            <a:xfrm>
              <a:off x="2481" y="2051"/>
              <a:ext cx="90" cy="72"/>
            </a:xfrm>
            <a:custGeom>
              <a:avLst/>
              <a:gdLst>
                <a:gd name="T0" fmla="*/ 0 w 180"/>
                <a:gd name="T1" fmla="*/ 1 h 143"/>
                <a:gd name="T2" fmla="*/ 1 w 180"/>
                <a:gd name="T3" fmla="*/ 1 h 143"/>
                <a:gd name="T4" fmla="*/ 1 w 180"/>
                <a:gd name="T5" fmla="*/ 1 h 143"/>
                <a:gd name="T6" fmla="*/ 1 w 180"/>
                <a:gd name="T7" fmla="*/ 1 h 143"/>
                <a:gd name="T8" fmla="*/ 1 w 180"/>
                <a:gd name="T9" fmla="*/ 1 h 143"/>
                <a:gd name="T10" fmla="*/ 1 w 180"/>
                <a:gd name="T11" fmla="*/ 1 h 143"/>
                <a:gd name="T12" fmla="*/ 1 w 180"/>
                <a:gd name="T13" fmla="*/ 1 h 143"/>
                <a:gd name="T14" fmla="*/ 1 w 180"/>
                <a:gd name="T15" fmla="*/ 1 h 143"/>
                <a:gd name="T16" fmla="*/ 1 w 180"/>
                <a:gd name="T17" fmla="*/ 1 h 143"/>
                <a:gd name="T18" fmla="*/ 1 w 180"/>
                <a:gd name="T19" fmla="*/ 1 h 143"/>
                <a:gd name="T20" fmla="*/ 1 w 180"/>
                <a:gd name="T21" fmla="*/ 1 h 143"/>
                <a:gd name="T22" fmla="*/ 1 w 180"/>
                <a:gd name="T23" fmla="*/ 1 h 143"/>
                <a:gd name="T24" fmla="*/ 1 w 180"/>
                <a:gd name="T25" fmla="*/ 1 h 143"/>
                <a:gd name="T26" fmla="*/ 1 w 180"/>
                <a:gd name="T27" fmla="*/ 1 h 143"/>
                <a:gd name="T28" fmla="*/ 1 w 180"/>
                <a:gd name="T29" fmla="*/ 1 h 143"/>
                <a:gd name="T30" fmla="*/ 1 w 180"/>
                <a:gd name="T31" fmla="*/ 1 h 143"/>
                <a:gd name="T32" fmla="*/ 1 w 180"/>
                <a:gd name="T33" fmla="*/ 1 h 143"/>
                <a:gd name="T34" fmla="*/ 1 w 180"/>
                <a:gd name="T35" fmla="*/ 1 h 143"/>
                <a:gd name="T36" fmla="*/ 1 w 180"/>
                <a:gd name="T37" fmla="*/ 1 h 143"/>
                <a:gd name="T38" fmla="*/ 1 w 180"/>
                <a:gd name="T39" fmla="*/ 0 h 143"/>
                <a:gd name="T40" fmla="*/ 1 w 180"/>
                <a:gd name="T41" fmla="*/ 1 h 143"/>
                <a:gd name="T42" fmla="*/ 1 w 180"/>
                <a:gd name="T43" fmla="*/ 1 h 143"/>
                <a:gd name="T44" fmla="*/ 1 w 180"/>
                <a:gd name="T45" fmla="*/ 1 h 143"/>
                <a:gd name="T46" fmla="*/ 1 w 180"/>
                <a:gd name="T47" fmla="*/ 1 h 143"/>
                <a:gd name="T48" fmla="*/ 1 w 180"/>
                <a:gd name="T49" fmla="*/ 1 h 143"/>
                <a:gd name="T50" fmla="*/ 0 w 180"/>
                <a:gd name="T51" fmla="*/ 1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0"/>
                <a:gd name="T79" fmla="*/ 0 h 143"/>
                <a:gd name="T80" fmla="*/ 180 w 180"/>
                <a:gd name="T81" fmla="*/ 143 h 14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0" h="143">
                  <a:moveTo>
                    <a:pt x="0" y="116"/>
                  </a:moveTo>
                  <a:lnTo>
                    <a:pt x="15" y="142"/>
                  </a:lnTo>
                  <a:lnTo>
                    <a:pt x="17" y="142"/>
                  </a:lnTo>
                  <a:lnTo>
                    <a:pt x="24" y="142"/>
                  </a:lnTo>
                  <a:lnTo>
                    <a:pt x="34" y="143"/>
                  </a:lnTo>
                  <a:lnTo>
                    <a:pt x="48" y="143"/>
                  </a:lnTo>
                  <a:lnTo>
                    <a:pt x="63" y="142"/>
                  </a:lnTo>
                  <a:lnTo>
                    <a:pt x="80" y="141"/>
                  </a:lnTo>
                  <a:lnTo>
                    <a:pt x="99" y="139"/>
                  </a:lnTo>
                  <a:lnTo>
                    <a:pt x="116" y="135"/>
                  </a:lnTo>
                  <a:lnTo>
                    <a:pt x="133" y="131"/>
                  </a:lnTo>
                  <a:lnTo>
                    <a:pt x="148" y="125"/>
                  </a:lnTo>
                  <a:lnTo>
                    <a:pt x="161" y="117"/>
                  </a:lnTo>
                  <a:lnTo>
                    <a:pt x="171" y="106"/>
                  </a:lnTo>
                  <a:lnTo>
                    <a:pt x="177" y="94"/>
                  </a:lnTo>
                  <a:lnTo>
                    <a:pt x="180" y="79"/>
                  </a:lnTo>
                  <a:lnTo>
                    <a:pt x="175" y="60"/>
                  </a:lnTo>
                  <a:lnTo>
                    <a:pt x="166" y="40"/>
                  </a:lnTo>
                  <a:lnTo>
                    <a:pt x="138" y="7"/>
                  </a:lnTo>
                  <a:lnTo>
                    <a:pt x="109" y="0"/>
                  </a:lnTo>
                  <a:lnTo>
                    <a:pt x="82" y="10"/>
                  </a:lnTo>
                  <a:lnTo>
                    <a:pt x="56" y="32"/>
                  </a:lnTo>
                  <a:lnTo>
                    <a:pt x="33" y="59"/>
                  </a:lnTo>
                  <a:lnTo>
                    <a:pt x="16" y="87"/>
                  </a:lnTo>
                  <a:lnTo>
                    <a:pt x="4" y="10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4" name="Freeform 81"/>
            <p:cNvSpPr>
              <a:spLocks/>
            </p:cNvSpPr>
            <p:nvPr/>
          </p:nvSpPr>
          <p:spPr bwMode="auto">
            <a:xfrm>
              <a:off x="2654" y="1594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12" y="24"/>
                  </a:moveTo>
                  <a:lnTo>
                    <a:pt x="8" y="23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1"/>
                  </a:lnTo>
                  <a:lnTo>
                    <a:pt x="17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5" name="Freeform 82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6" name="Freeform 83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7" name="Freeform 84"/>
            <p:cNvSpPr>
              <a:spLocks/>
            </p:cNvSpPr>
            <p:nvPr/>
          </p:nvSpPr>
          <p:spPr bwMode="auto">
            <a:xfrm>
              <a:off x="2618" y="1569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8"/>
                <a:gd name="T56" fmla="*/ 71 w 71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8">
                  <a:moveTo>
                    <a:pt x="66" y="58"/>
                  </a:moveTo>
                  <a:lnTo>
                    <a:pt x="71" y="48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5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7"/>
                  </a:lnTo>
                  <a:lnTo>
                    <a:pt x="0" y="33"/>
                  </a:lnTo>
                  <a:lnTo>
                    <a:pt x="3" y="43"/>
                  </a:lnTo>
                  <a:lnTo>
                    <a:pt x="11" y="51"/>
                  </a:lnTo>
                  <a:lnTo>
                    <a:pt x="25" y="56"/>
                  </a:lnTo>
                  <a:lnTo>
                    <a:pt x="39" y="58"/>
                  </a:lnTo>
                  <a:lnTo>
                    <a:pt x="52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8" name="Freeform 85"/>
            <p:cNvSpPr>
              <a:spLocks/>
            </p:cNvSpPr>
            <p:nvPr/>
          </p:nvSpPr>
          <p:spPr bwMode="auto">
            <a:xfrm>
              <a:off x="2618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0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71" y="10"/>
                  </a:moveTo>
                  <a:lnTo>
                    <a:pt x="66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5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2"/>
                  </a:lnTo>
                  <a:lnTo>
                    <a:pt x="16" y="54"/>
                  </a:lnTo>
                  <a:lnTo>
                    <a:pt x="28" y="57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8" y="33"/>
                  </a:lnTo>
                  <a:lnTo>
                    <a:pt x="64" y="22"/>
                  </a:lnTo>
                  <a:lnTo>
                    <a:pt x="70" y="14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39" name="Freeform 86"/>
            <p:cNvSpPr>
              <a:spLocks/>
            </p:cNvSpPr>
            <p:nvPr/>
          </p:nvSpPr>
          <p:spPr bwMode="auto">
            <a:xfrm>
              <a:off x="2647" y="1610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0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1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32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14" y="12"/>
                  </a:lnTo>
                  <a:lnTo>
                    <a:pt x="8" y="23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1" y="61"/>
                  </a:lnTo>
                  <a:lnTo>
                    <a:pt x="9" y="69"/>
                  </a:lnTo>
                  <a:lnTo>
                    <a:pt x="25" y="73"/>
                  </a:lnTo>
                  <a:lnTo>
                    <a:pt x="41" y="69"/>
                  </a:lnTo>
                  <a:lnTo>
                    <a:pt x="50" y="61"/>
                  </a:lnTo>
                  <a:lnTo>
                    <a:pt x="52" y="50"/>
                  </a:lnTo>
                  <a:lnTo>
                    <a:pt x="49" y="36"/>
                  </a:lnTo>
                  <a:lnTo>
                    <a:pt x="45" y="23"/>
                  </a:lnTo>
                  <a:lnTo>
                    <a:pt x="39" y="12"/>
                  </a:lnTo>
                  <a:lnTo>
                    <a:pt x="34" y="4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0" name="Freeform 87"/>
            <p:cNvSpPr>
              <a:spLocks/>
            </p:cNvSpPr>
            <p:nvPr/>
          </p:nvSpPr>
          <p:spPr bwMode="auto">
            <a:xfrm>
              <a:off x="2667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0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7"/>
                  </a:lnTo>
                  <a:lnTo>
                    <a:pt x="55" y="54"/>
                  </a:lnTo>
                  <a:lnTo>
                    <a:pt x="66" y="42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1" name="Freeform 88"/>
            <p:cNvSpPr>
              <a:spLocks/>
            </p:cNvSpPr>
            <p:nvPr/>
          </p:nvSpPr>
          <p:spPr bwMode="auto">
            <a:xfrm>
              <a:off x="2667" y="1569"/>
              <a:ext cx="36" cy="28"/>
            </a:xfrm>
            <a:custGeom>
              <a:avLst/>
              <a:gdLst>
                <a:gd name="T0" fmla="*/ 0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0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0" y="47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6" y="55"/>
                  </a:lnTo>
                  <a:lnTo>
                    <a:pt x="59" y="50"/>
                  </a:lnTo>
                  <a:lnTo>
                    <a:pt x="68" y="43"/>
                  </a:lnTo>
                  <a:lnTo>
                    <a:pt x="71" y="32"/>
                  </a:lnTo>
                  <a:lnTo>
                    <a:pt x="66" y="17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2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2" name="Freeform 89"/>
            <p:cNvSpPr>
              <a:spLocks/>
            </p:cNvSpPr>
            <p:nvPr/>
          </p:nvSpPr>
          <p:spPr bwMode="auto">
            <a:xfrm>
              <a:off x="3368" y="2439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11" y="24"/>
                  </a:moveTo>
                  <a:lnTo>
                    <a:pt x="7" y="23"/>
                  </a:lnTo>
                  <a:lnTo>
                    <a:pt x="3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3" name="Freeform 90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3"/>
                <a:gd name="T56" fmla="*/ 53 w 53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4" name="Freeform 91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3"/>
                <a:gd name="T56" fmla="*/ 53 w 53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5" name="Freeform 92"/>
            <p:cNvSpPr>
              <a:spLocks/>
            </p:cNvSpPr>
            <p:nvPr/>
          </p:nvSpPr>
          <p:spPr bwMode="auto">
            <a:xfrm>
              <a:off x="3331" y="2414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8"/>
                <a:gd name="T56" fmla="*/ 71 w 71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8">
                  <a:moveTo>
                    <a:pt x="66" y="58"/>
                  </a:moveTo>
                  <a:lnTo>
                    <a:pt x="71" y="47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4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6"/>
                  </a:lnTo>
                  <a:lnTo>
                    <a:pt x="0" y="32"/>
                  </a:lnTo>
                  <a:lnTo>
                    <a:pt x="3" y="43"/>
                  </a:lnTo>
                  <a:lnTo>
                    <a:pt x="13" y="51"/>
                  </a:lnTo>
                  <a:lnTo>
                    <a:pt x="25" y="55"/>
                  </a:lnTo>
                  <a:lnTo>
                    <a:pt x="39" y="58"/>
                  </a:lnTo>
                  <a:lnTo>
                    <a:pt x="53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6" name="Freeform 93"/>
            <p:cNvSpPr>
              <a:spLocks/>
            </p:cNvSpPr>
            <p:nvPr/>
          </p:nvSpPr>
          <p:spPr bwMode="auto">
            <a:xfrm>
              <a:off x="3331" y="2447"/>
              <a:ext cx="37" cy="28"/>
            </a:xfrm>
            <a:custGeom>
              <a:avLst/>
              <a:gdLst>
                <a:gd name="T0" fmla="*/ 1 w 72"/>
                <a:gd name="T1" fmla="*/ 1 h 56"/>
                <a:gd name="T2" fmla="*/ 1 w 72"/>
                <a:gd name="T3" fmla="*/ 0 h 56"/>
                <a:gd name="T4" fmla="*/ 1 w 72"/>
                <a:gd name="T5" fmla="*/ 0 h 56"/>
                <a:gd name="T6" fmla="*/ 1 w 72"/>
                <a:gd name="T7" fmla="*/ 0 h 56"/>
                <a:gd name="T8" fmla="*/ 1 w 72"/>
                <a:gd name="T9" fmla="*/ 0 h 56"/>
                <a:gd name="T10" fmla="*/ 1 w 72"/>
                <a:gd name="T11" fmla="*/ 1 h 56"/>
                <a:gd name="T12" fmla="*/ 1 w 72"/>
                <a:gd name="T13" fmla="*/ 1 h 56"/>
                <a:gd name="T14" fmla="*/ 1 w 72"/>
                <a:gd name="T15" fmla="*/ 1 h 56"/>
                <a:gd name="T16" fmla="*/ 0 w 72"/>
                <a:gd name="T17" fmla="*/ 1 h 56"/>
                <a:gd name="T18" fmla="*/ 1 w 72"/>
                <a:gd name="T19" fmla="*/ 1 h 56"/>
                <a:gd name="T20" fmla="*/ 1 w 72"/>
                <a:gd name="T21" fmla="*/ 1 h 56"/>
                <a:gd name="T22" fmla="*/ 1 w 72"/>
                <a:gd name="T23" fmla="*/ 1 h 56"/>
                <a:gd name="T24" fmla="*/ 1 w 72"/>
                <a:gd name="T25" fmla="*/ 1 h 56"/>
                <a:gd name="T26" fmla="*/ 1 w 72"/>
                <a:gd name="T27" fmla="*/ 1 h 56"/>
                <a:gd name="T28" fmla="*/ 1 w 72"/>
                <a:gd name="T29" fmla="*/ 1 h 56"/>
                <a:gd name="T30" fmla="*/ 1 w 72"/>
                <a:gd name="T31" fmla="*/ 1 h 56"/>
                <a:gd name="T32" fmla="*/ 1 w 72"/>
                <a:gd name="T33" fmla="*/ 1 h 56"/>
                <a:gd name="T34" fmla="*/ 1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6"/>
                <a:gd name="T56" fmla="*/ 72 w 72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6">
                  <a:moveTo>
                    <a:pt x="72" y="10"/>
                  </a:moveTo>
                  <a:lnTo>
                    <a:pt x="67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17" y="54"/>
                  </a:lnTo>
                  <a:lnTo>
                    <a:pt x="29" y="56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9" y="33"/>
                  </a:lnTo>
                  <a:lnTo>
                    <a:pt x="66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7" name="Freeform 94"/>
            <p:cNvSpPr>
              <a:spLocks/>
            </p:cNvSpPr>
            <p:nvPr/>
          </p:nvSpPr>
          <p:spPr bwMode="auto">
            <a:xfrm>
              <a:off x="3361" y="2454"/>
              <a:ext cx="26" cy="37"/>
            </a:xfrm>
            <a:custGeom>
              <a:avLst/>
              <a:gdLst>
                <a:gd name="T0" fmla="*/ 0 w 53"/>
                <a:gd name="T1" fmla="*/ 0 h 72"/>
                <a:gd name="T2" fmla="*/ 0 w 53"/>
                <a:gd name="T3" fmla="*/ 0 h 72"/>
                <a:gd name="T4" fmla="*/ 0 w 53"/>
                <a:gd name="T5" fmla="*/ 1 h 72"/>
                <a:gd name="T6" fmla="*/ 0 w 53"/>
                <a:gd name="T7" fmla="*/ 1 h 72"/>
                <a:gd name="T8" fmla="*/ 0 w 53"/>
                <a:gd name="T9" fmla="*/ 1 h 72"/>
                <a:gd name="T10" fmla="*/ 0 w 53"/>
                <a:gd name="T11" fmla="*/ 1 h 72"/>
                <a:gd name="T12" fmla="*/ 0 w 53"/>
                <a:gd name="T13" fmla="*/ 1 h 72"/>
                <a:gd name="T14" fmla="*/ 0 w 53"/>
                <a:gd name="T15" fmla="*/ 1 h 72"/>
                <a:gd name="T16" fmla="*/ 0 w 53"/>
                <a:gd name="T17" fmla="*/ 1 h 72"/>
                <a:gd name="T18" fmla="*/ 0 w 53"/>
                <a:gd name="T19" fmla="*/ 1 h 72"/>
                <a:gd name="T20" fmla="*/ 0 w 53"/>
                <a:gd name="T21" fmla="*/ 1 h 72"/>
                <a:gd name="T22" fmla="*/ 0 w 53"/>
                <a:gd name="T23" fmla="*/ 1 h 72"/>
                <a:gd name="T24" fmla="*/ 0 w 53"/>
                <a:gd name="T25" fmla="*/ 1 h 72"/>
                <a:gd name="T26" fmla="*/ 0 w 53"/>
                <a:gd name="T27" fmla="*/ 1 h 72"/>
                <a:gd name="T28" fmla="*/ 0 w 53"/>
                <a:gd name="T29" fmla="*/ 1 h 72"/>
                <a:gd name="T30" fmla="*/ 0 w 53"/>
                <a:gd name="T31" fmla="*/ 1 h 72"/>
                <a:gd name="T32" fmla="*/ 0 w 53"/>
                <a:gd name="T33" fmla="*/ 1 h 72"/>
                <a:gd name="T34" fmla="*/ 0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2"/>
                <a:gd name="T56" fmla="*/ 53 w 53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2">
                  <a:moveTo>
                    <a:pt x="33" y="0"/>
                  </a:moveTo>
                  <a:lnTo>
                    <a:pt x="20" y="0"/>
                  </a:lnTo>
                  <a:lnTo>
                    <a:pt x="18" y="3"/>
                  </a:lnTo>
                  <a:lnTo>
                    <a:pt x="13" y="11"/>
                  </a:lnTo>
                  <a:lnTo>
                    <a:pt x="8" y="23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6" y="72"/>
                  </a:lnTo>
                  <a:lnTo>
                    <a:pt x="42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0" y="35"/>
                  </a:lnTo>
                  <a:lnTo>
                    <a:pt x="46" y="23"/>
                  </a:lnTo>
                  <a:lnTo>
                    <a:pt x="40" y="11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8" name="Freeform 95"/>
            <p:cNvSpPr>
              <a:spLocks/>
            </p:cNvSpPr>
            <p:nvPr/>
          </p:nvSpPr>
          <p:spPr bwMode="auto">
            <a:xfrm>
              <a:off x="3381" y="2447"/>
              <a:ext cx="36" cy="28"/>
            </a:xfrm>
            <a:custGeom>
              <a:avLst/>
              <a:gdLst>
                <a:gd name="T0" fmla="*/ 1 w 71"/>
                <a:gd name="T1" fmla="*/ 0 h 56"/>
                <a:gd name="T2" fmla="*/ 0 w 71"/>
                <a:gd name="T3" fmla="*/ 1 h 56"/>
                <a:gd name="T4" fmla="*/ 1 w 71"/>
                <a:gd name="T5" fmla="*/ 1 h 56"/>
                <a:gd name="T6" fmla="*/ 1 w 71"/>
                <a:gd name="T7" fmla="*/ 1 h 56"/>
                <a:gd name="T8" fmla="*/ 1 w 71"/>
                <a:gd name="T9" fmla="*/ 1 h 56"/>
                <a:gd name="T10" fmla="*/ 1 w 71"/>
                <a:gd name="T11" fmla="*/ 1 h 56"/>
                <a:gd name="T12" fmla="*/ 1 w 71"/>
                <a:gd name="T13" fmla="*/ 1 h 56"/>
                <a:gd name="T14" fmla="*/ 1 w 71"/>
                <a:gd name="T15" fmla="*/ 1 h 56"/>
                <a:gd name="T16" fmla="*/ 1 w 71"/>
                <a:gd name="T17" fmla="*/ 1 h 56"/>
                <a:gd name="T18" fmla="*/ 1 w 71"/>
                <a:gd name="T19" fmla="*/ 1 h 56"/>
                <a:gd name="T20" fmla="*/ 1 w 71"/>
                <a:gd name="T21" fmla="*/ 1 h 56"/>
                <a:gd name="T22" fmla="*/ 1 w 71"/>
                <a:gd name="T23" fmla="*/ 1 h 56"/>
                <a:gd name="T24" fmla="*/ 1 w 71"/>
                <a:gd name="T25" fmla="*/ 1 h 56"/>
                <a:gd name="T26" fmla="*/ 1 w 71"/>
                <a:gd name="T27" fmla="*/ 1 h 56"/>
                <a:gd name="T28" fmla="*/ 1 w 71"/>
                <a:gd name="T29" fmla="*/ 0 h 56"/>
                <a:gd name="T30" fmla="*/ 1 w 71"/>
                <a:gd name="T31" fmla="*/ 0 h 56"/>
                <a:gd name="T32" fmla="*/ 1 w 71"/>
                <a:gd name="T33" fmla="*/ 0 h 56"/>
                <a:gd name="T34" fmla="*/ 1 w 71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6"/>
                <a:gd name="T56" fmla="*/ 71 w 71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6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6"/>
                  </a:lnTo>
                  <a:lnTo>
                    <a:pt x="55" y="54"/>
                  </a:lnTo>
                  <a:lnTo>
                    <a:pt x="66" y="41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59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49" name="Freeform 96"/>
            <p:cNvSpPr>
              <a:spLocks/>
            </p:cNvSpPr>
            <p:nvPr/>
          </p:nvSpPr>
          <p:spPr bwMode="auto">
            <a:xfrm>
              <a:off x="3380" y="2414"/>
              <a:ext cx="37" cy="28"/>
            </a:xfrm>
            <a:custGeom>
              <a:avLst/>
              <a:gdLst>
                <a:gd name="T0" fmla="*/ 0 w 72"/>
                <a:gd name="T1" fmla="*/ 0 h 57"/>
                <a:gd name="T2" fmla="*/ 1 w 72"/>
                <a:gd name="T3" fmla="*/ 0 h 57"/>
                <a:gd name="T4" fmla="*/ 1 w 72"/>
                <a:gd name="T5" fmla="*/ 0 h 57"/>
                <a:gd name="T6" fmla="*/ 1 w 72"/>
                <a:gd name="T7" fmla="*/ 0 h 57"/>
                <a:gd name="T8" fmla="*/ 1 w 72"/>
                <a:gd name="T9" fmla="*/ 0 h 57"/>
                <a:gd name="T10" fmla="*/ 1 w 72"/>
                <a:gd name="T11" fmla="*/ 0 h 57"/>
                <a:gd name="T12" fmla="*/ 1 w 72"/>
                <a:gd name="T13" fmla="*/ 0 h 57"/>
                <a:gd name="T14" fmla="*/ 1 w 72"/>
                <a:gd name="T15" fmla="*/ 0 h 57"/>
                <a:gd name="T16" fmla="*/ 1 w 72"/>
                <a:gd name="T17" fmla="*/ 0 h 57"/>
                <a:gd name="T18" fmla="*/ 1 w 72"/>
                <a:gd name="T19" fmla="*/ 0 h 57"/>
                <a:gd name="T20" fmla="*/ 1 w 72"/>
                <a:gd name="T21" fmla="*/ 0 h 57"/>
                <a:gd name="T22" fmla="*/ 1 w 72"/>
                <a:gd name="T23" fmla="*/ 0 h 57"/>
                <a:gd name="T24" fmla="*/ 1 w 72"/>
                <a:gd name="T25" fmla="*/ 0 h 57"/>
                <a:gd name="T26" fmla="*/ 1 w 72"/>
                <a:gd name="T27" fmla="*/ 0 h 57"/>
                <a:gd name="T28" fmla="*/ 1 w 72"/>
                <a:gd name="T29" fmla="*/ 0 h 57"/>
                <a:gd name="T30" fmla="*/ 1 w 72"/>
                <a:gd name="T31" fmla="*/ 0 h 57"/>
                <a:gd name="T32" fmla="*/ 1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7"/>
                <a:gd name="T56" fmla="*/ 72 w 72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7">
                  <a:moveTo>
                    <a:pt x="0" y="46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7" y="54"/>
                  </a:lnTo>
                  <a:lnTo>
                    <a:pt x="60" y="50"/>
                  </a:lnTo>
                  <a:lnTo>
                    <a:pt x="69" y="43"/>
                  </a:lnTo>
                  <a:lnTo>
                    <a:pt x="72" y="31"/>
                  </a:lnTo>
                  <a:lnTo>
                    <a:pt x="67" y="16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3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0" name="Freeform 97"/>
            <p:cNvSpPr>
              <a:spLocks/>
            </p:cNvSpPr>
            <p:nvPr/>
          </p:nvSpPr>
          <p:spPr bwMode="auto">
            <a:xfrm>
              <a:off x="2672" y="2420"/>
              <a:ext cx="11" cy="12"/>
            </a:xfrm>
            <a:custGeom>
              <a:avLst/>
              <a:gdLst>
                <a:gd name="T0" fmla="*/ 0 w 23"/>
                <a:gd name="T1" fmla="*/ 1 h 24"/>
                <a:gd name="T2" fmla="*/ 0 w 23"/>
                <a:gd name="T3" fmla="*/ 1 h 24"/>
                <a:gd name="T4" fmla="*/ 0 w 23"/>
                <a:gd name="T5" fmla="*/ 1 h 24"/>
                <a:gd name="T6" fmla="*/ 0 w 23"/>
                <a:gd name="T7" fmla="*/ 1 h 24"/>
                <a:gd name="T8" fmla="*/ 0 w 23"/>
                <a:gd name="T9" fmla="*/ 1 h 24"/>
                <a:gd name="T10" fmla="*/ 0 w 23"/>
                <a:gd name="T11" fmla="*/ 1 h 24"/>
                <a:gd name="T12" fmla="*/ 0 w 23"/>
                <a:gd name="T13" fmla="*/ 1 h 24"/>
                <a:gd name="T14" fmla="*/ 0 w 23"/>
                <a:gd name="T15" fmla="*/ 1 h 24"/>
                <a:gd name="T16" fmla="*/ 0 w 23"/>
                <a:gd name="T17" fmla="*/ 0 h 24"/>
                <a:gd name="T18" fmla="*/ 0 w 23"/>
                <a:gd name="T19" fmla="*/ 1 h 24"/>
                <a:gd name="T20" fmla="*/ 0 w 23"/>
                <a:gd name="T21" fmla="*/ 1 h 24"/>
                <a:gd name="T22" fmla="*/ 0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0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4"/>
                <a:gd name="T53" fmla="*/ 23 w 23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4">
                  <a:moveTo>
                    <a:pt x="12" y="24"/>
                  </a:moveTo>
                  <a:lnTo>
                    <a:pt x="7" y="23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4" y="3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2" y="8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1" name="Freeform 98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2" name="Freeform 99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3" name="Freeform 100"/>
            <p:cNvSpPr>
              <a:spLocks/>
            </p:cNvSpPr>
            <p:nvPr/>
          </p:nvSpPr>
          <p:spPr bwMode="auto">
            <a:xfrm>
              <a:off x="2635" y="2396"/>
              <a:ext cx="35" cy="28"/>
            </a:xfrm>
            <a:custGeom>
              <a:avLst/>
              <a:gdLst>
                <a:gd name="T0" fmla="*/ 0 w 72"/>
                <a:gd name="T1" fmla="*/ 0 h 58"/>
                <a:gd name="T2" fmla="*/ 0 w 72"/>
                <a:gd name="T3" fmla="*/ 0 h 58"/>
                <a:gd name="T4" fmla="*/ 0 w 72"/>
                <a:gd name="T5" fmla="*/ 0 h 58"/>
                <a:gd name="T6" fmla="*/ 0 w 72"/>
                <a:gd name="T7" fmla="*/ 0 h 58"/>
                <a:gd name="T8" fmla="*/ 0 w 72"/>
                <a:gd name="T9" fmla="*/ 0 h 58"/>
                <a:gd name="T10" fmla="*/ 0 w 72"/>
                <a:gd name="T11" fmla="*/ 0 h 58"/>
                <a:gd name="T12" fmla="*/ 0 w 72"/>
                <a:gd name="T13" fmla="*/ 0 h 58"/>
                <a:gd name="T14" fmla="*/ 0 w 72"/>
                <a:gd name="T15" fmla="*/ 0 h 58"/>
                <a:gd name="T16" fmla="*/ 0 w 72"/>
                <a:gd name="T17" fmla="*/ 0 h 58"/>
                <a:gd name="T18" fmla="*/ 0 w 72"/>
                <a:gd name="T19" fmla="*/ 0 h 58"/>
                <a:gd name="T20" fmla="*/ 0 w 72"/>
                <a:gd name="T21" fmla="*/ 0 h 58"/>
                <a:gd name="T22" fmla="*/ 0 w 72"/>
                <a:gd name="T23" fmla="*/ 0 h 58"/>
                <a:gd name="T24" fmla="*/ 0 w 72"/>
                <a:gd name="T25" fmla="*/ 0 h 58"/>
                <a:gd name="T26" fmla="*/ 0 w 72"/>
                <a:gd name="T27" fmla="*/ 0 h 58"/>
                <a:gd name="T28" fmla="*/ 0 w 72"/>
                <a:gd name="T29" fmla="*/ 0 h 58"/>
                <a:gd name="T30" fmla="*/ 0 w 72"/>
                <a:gd name="T31" fmla="*/ 0 h 58"/>
                <a:gd name="T32" fmla="*/ 0 w 72"/>
                <a:gd name="T33" fmla="*/ 0 h 58"/>
                <a:gd name="T34" fmla="*/ 0 w 72"/>
                <a:gd name="T35" fmla="*/ 0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8"/>
                <a:gd name="T56" fmla="*/ 72 w 72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8">
                  <a:moveTo>
                    <a:pt x="66" y="58"/>
                  </a:moveTo>
                  <a:lnTo>
                    <a:pt x="72" y="47"/>
                  </a:lnTo>
                  <a:lnTo>
                    <a:pt x="71" y="44"/>
                  </a:lnTo>
                  <a:lnTo>
                    <a:pt x="65" y="36"/>
                  </a:lnTo>
                  <a:lnTo>
                    <a:pt x="58" y="24"/>
                  </a:lnTo>
                  <a:lnTo>
                    <a:pt x="50" y="14"/>
                  </a:lnTo>
                  <a:lnTo>
                    <a:pt x="40" y="5"/>
                  </a:lnTo>
                  <a:lnTo>
                    <a:pt x="28" y="0"/>
                  </a:lnTo>
                  <a:lnTo>
                    <a:pt x="16" y="3"/>
                  </a:lnTo>
                  <a:lnTo>
                    <a:pt x="6" y="15"/>
                  </a:lnTo>
                  <a:lnTo>
                    <a:pt x="0" y="31"/>
                  </a:lnTo>
                  <a:lnTo>
                    <a:pt x="4" y="43"/>
                  </a:lnTo>
                  <a:lnTo>
                    <a:pt x="12" y="51"/>
                  </a:lnTo>
                  <a:lnTo>
                    <a:pt x="26" y="56"/>
                  </a:lnTo>
                  <a:lnTo>
                    <a:pt x="40" y="58"/>
                  </a:lnTo>
                  <a:lnTo>
                    <a:pt x="52" y="58"/>
                  </a:lnTo>
                  <a:lnTo>
                    <a:pt x="63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4" name="Freeform 101"/>
            <p:cNvSpPr>
              <a:spLocks/>
            </p:cNvSpPr>
            <p:nvPr/>
          </p:nvSpPr>
          <p:spPr bwMode="auto">
            <a:xfrm>
              <a:off x="2635" y="2428"/>
              <a:ext cx="35" cy="29"/>
            </a:xfrm>
            <a:custGeom>
              <a:avLst/>
              <a:gdLst>
                <a:gd name="T0" fmla="*/ 0 w 72"/>
                <a:gd name="T1" fmla="*/ 1 h 56"/>
                <a:gd name="T2" fmla="*/ 0 w 72"/>
                <a:gd name="T3" fmla="*/ 0 h 56"/>
                <a:gd name="T4" fmla="*/ 0 w 72"/>
                <a:gd name="T5" fmla="*/ 0 h 56"/>
                <a:gd name="T6" fmla="*/ 0 w 72"/>
                <a:gd name="T7" fmla="*/ 0 h 56"/>
                <a:gd name="T8" fmla="*/ 0 w 72"/>
                <a:gd name="T9" fmla="*/ 0 h 56"/>
                <a:gd name="T10" fmla="*/ 0 w 72"/>
                <a:gd name="T11" fmla="*/ 1 h 56"/>
                <a:gd name="T12" fmla="*/ 0 w 72"/>
                <a:gd name="T13" fmla="*/ 1 h 56"/>
                <a:gd name="T14" fmla="*/ 0 w 72"/>
                <a:gd name="T15" fmla="*/ 1 h 56"/>
                <a:gd name="T16" fmla="*/ 0 w 72"/>
                <a:gd name="T17" fmla="*/ 1 h 56"/>
                <a:gd name="T18" fmla="*/ 0 w 72"/>
                <a:gd name="T19" fmla="*/ 1 h 56"/>
                <a:gd name="T20" fmla="*/ 0 w 72"/>
                <a:gd name="T21" fmla="*/ 1 h 56"/>
                <a:gd name="T22" fmla="*/ 0 w 72"/>
                <a:gd name="T23" fmla="*/ 1 h 56"/>
                <a:gd name="T24" fmla="*/ 0 w 72"/>
                <a:gd name="T25" fmla="*/ 1 h 56"/>
                <a:gd name="T26" fmla="*/ 0 w 72"/>
                <a:gd name="T27" fmla="*/ 1 h 56"/>
                <a:gd name="T28" fmla="*/ 0 w 72"/>
                <a:gd name="T29" fmla="*/ 1 h 56"/>
                <a:gd name="T30" fmla="*/ 0 w 72"/>
                <a:gd name="T31" fmla="*/ 1 h 56"/>
                <a:gd name="T32" fmla="*/ 0 w 72"/>
                <a:gd name="T33" fmla="*/ 1 h 56"/>
                <a:gd name="T34" fmla="*/ 0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6"/>
                <a:gd name="T56" fmla="*/ 72 w 72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6">
                  <a:moveTo>
                    <a:pt x="72" y="10"/>
                  </a:moveTo>
                  <a:lnTo>
                    <a:pt x="66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4" y="14"/>
                  </a:lnTo>
                  <a:lnTo>
                    <a:pt x="0" y="25"/>
                  </a:lnTo>
                  <a:lnTo>
                    <a:pt x="6" y="40"/>
                  </a:lnTo>
                  <a:lnTo>
                    <a:pt x="16" y="53"/>
                  </a:lnTo>
                  <a:lnTo>
                    <a:pt x="28" y="56"/>
                  </a:lnTo>
                  <a:lnTo>
                    <a:pt x="40" y="53"/>
                  </a:lnTo>
                  <a:lnTo>
                    <a:pt x="50" y="44"/>
                  </a:lnTo>
                  <a:lnTo>
                    <a:pt x="58" y="33"/>
                  </a:lnTo>
                  <a:lnTo>
                    <a:pt x="65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5" name="Freeform 102"/>
            <p:cNvSpPr>
              <a:spLocks/>
            </p:cNvSpPr>
            <p:nvPr/>
          </p:nvSpPr>
          <p:spPr bwMode="auto">
            <a:xfrm>
              <a:off x="2664" y="2435"/>
              <a:ext cx="27" cy="37"/>
            </a:xfrm>
            <a:custGeom>
              <a:avLst/>
              <a:gdLst>
                <a:gd name="T0" fmla="*/ 1 w 53"/>
                <a:gd name="T1" fmla="*/ 0 h 72"/>
                <a:gd name="T2" fmla="*/ 1 w 53"/>
                <a:gd name="T3" fmla="*/ 0 h 72"/>
                <a:gd name="T4" fmla="*/ 1 w 53"/>
                <a:gd name="T5" fmla="*/ 1 h 72"/>
                <a:gd name="T6" fmla="*/ 1 w 53"/>
                <a:gd name="T7" fmla="*/ 1 h 72"/>
                <a:gd name="T8" fmla="*/ 1 w 53"/>
                <a:gd name="T9" fmla="*/ 1 h 72"/>
                <a:gd name="T10" fmla="*/ 1 w 53"/>
                <a:gd name="T11" fmla="*/ 1 h 72"/>
                <a:gd name="T12" fmla="*/ 0 w 53"/>
                <a:gd name="T13" fmla="*/ 1 h 72"/>
                <a:gd name="T14" fmla="*/ 1 w 53"/>
                <a:gd name="T15" fmla="*/ 1 h 72"/>
                <a:gd name="T16" fmla="*/ 1 w 53"/>
                <a:gd name="T17" fmla="*/ 1 h 72"/>
                <a:gd name="T18" fmla="*/ 1 w 53"/>
                <a:gd name="T19" fmla="*/ 1 h 72"/>
                <a:gd name="T20" fmla="*/ 1 w 53"/>
                <a:gd name="T21" fmla="*/ 1 h 72"/>
                <a:gd name="T22" fmla="*/ 1 w 53"/>
                <a:gd name="T23" fmla="*/ 1 h 72"/>
                <a:gd name="T24" fmla="*/ 1 w 53"/>
                <a:gd name="T25" fmla="*/ 1 h 72"/>
                <a:gd name="T26" fmla="*/ 1 w 53"/>
                <a:gd name="T27" fmla="*/ 1 h 72"/>
                <a:gd name="T28" fmla="*/ 1 w 53"/>
                <a:gd name="T29" fmla="*/ 1 h 72"/>
                <a:gd name="T30" fmla="*/ 1 w 53"/>
                <a:gd name="T31" fmla="*/ 1 h 72"/>
                <a:gd name="T32" fmla="*/ 1 w 53"/>
                <a:gd name="T33" fmla="*/ 1 h 72"/>
                <a:gd name="T34" fmla="*/ 1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2"/>
                <a:gd name="T56" fmla="*/ 53 w 53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2">
                  <a:moveTo>
                    <a:pt x="32" y="0"/>
                  </a:moveTo>
                  <a:lnTo>
                    <a:pt x="21" y="0"/>
                  </a:lnTo>
                  <a:lnTo>
                    <a:pt x="19" y="3"/>
                  </a:lnTo>
                  <a:lnTo>
                    <a:pt x="14" y="11"/>
                  </a:lnTo>
                  <a:lnTo>
                    <a:pt x="8" y="23"/>
                  </a:lnTo>
                  <a:lnTo>
                    <a:pt x="2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7" y="72"/>
                  </a:lnTo>
                  <a:lnTo>
                    <a:pt x="43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1" y="35"/>
                  </a:lnTo>
                  <a:lnTo>
                    <a:pt x="45" y="23"/>
                  </a:lnTo>
                  <a:lnTo>
                    <a:pt x="39" y="11"/>
                  </a:lnTo>
                  <a:lnTo>
                    <a:pt x="35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6" name="Freeform 103"/>
            <p:cNvSpPr>
              <a:spLocks/>
            </p:cNvSpPr>
            <p:nvPr/>
          </p:nvSpPr>
          <p:spPr bwMode="auto">
            <a:xfrm>
              <a:off x="2684" y="2428"/>
              <a:ext cx="35" cy="29"/>
            </a:xfrm>
            <a:custGeom>
              <a:avLst/>
              <a:gdLst>
                <a:gd name="T0" fmla="*/ 0 w 72"/>
                <a:gd name="T1" fmla="*/ 0 h 57"/>
                <a:gd name="T2" fmla="*/ 0 w 72"/>
                <a:gd name="T3" fmla="*/ 1 h 57"/>
                <a:gd name="T4" fmla="*/ 0 w 72"/>
                <a:gd name="T5" fmla="*/ 1 h 57"/>
                <a:gd name="T6" fmla="*/ 0 w 72"/>
                <a:gd name="T7" fmla="*/ 1 h 57"/>
                <a:gd name="T8" fmla="*/ 0 w 72"/>
                <a:gd name="T9" fmla="*/ 1 h 57"/>
                <a:gd name="T10" fmla="*/ 0 w 72"/>
                <a:gd name="T11" fmla="*/ 1 h 57"/>
                <a:gd name="T12" fmla="*/ 0 w 72"/>
                <a:gd name="T13" fmla="*/ 1 h 57"/>
                <a:gd name="T14" fmla="*/ 0 w 72"/>
                <a:gd name="T15" fmla="*/ 1 h 57"/>
                <a:gd name="T16" fmla="*/ 0 w 72"/>
                <a:gd name="T17" fmla="*/ 1 h 57"/>
                <a:gd name="T18" fmla="*/ 0 w 72"/>
                <a:gd name="T19" fmla="*/ 1 h 57"/>
                <a:gd name="T20" fmla="*/ 0 w 72"/>
                <a:gd name="T21" fmla="*/ 1 h 57"/>
                <a:gd name="T22" fmla="*/ 0 w 72"/>
                <a:gd name="T23" fmla="*/ 1 h 57"/>
                <a:gd name="T24" fmla="*/ 0 w 72"/>
                <a:gd name="T25" fmla="*/ 1 h 57"/>
                <a:gd name="T26" fmla="*/ 0 w 72"/>
                <a:gd name="T27" fmla="*/ 1 h 57"/>
                <a:gd name="T28" fmla="*/ 0 w 72"/>
                <a:gd name="T29" fmla="*/ 0 h 57"/>
                <a:gd name="T30" fmla="*/ 0 w 72"/>
                <a:gd name="T31" fmla="*/ 0 h 57"/>
                <a:gd name="T32" fmla="*/ 0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7"/>
                <a:gd name="T56" fmla="*/ 72 w 72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3"/>
                  </a:lnTo>
                  <a:lnTo>
                    <a:pt x="33" y="53"/>
                  </a:lnTo>
                  <a:lnTo>
                    <a:pt x="44" y="57"/>
                  </a:lnTo>
                  <a:lnTo>
                    <a:pt x="56" y="55"/>
                  </a:lnTo>
                  <a:lnTo>
                    <a:pt x="66" y="42"/>
                  </a:lnTo>
                  <a:lnTo>
                    <a:pt x="72" y="26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7" name="Freeform 104"/>
            <p:cNvSpPr>
              <a:spLocks/>
            </p:cNvSpPr>
            <p:nvPr/>
          </p:nvSpPr>
          <p:spPr bwMode="auto">
            <a:xfrm>
              <a:off x="2684" y="2395"/>
              <a:ext cx="35" cy="29"/>
            </a:xfrm>
            <a:custGeom>
              <a:avLst/>
              <a:gdLst>
                <a:gd name="T0" fmla="*/ 0 w 72"/>
                <a:gd name="T1" fmla="*/ 1 h 58"/>
                <a:gd name="T2" fmla="*/ 0 w 72"/>
                <a:gd name="T3" fmla="*/ 1 h 58"/>
                <a:gd name="T4" fmla="*/ 0 w 72"/>
                <a:gd name="T5" fmla="*/ 1 h 58"/>
                <a:gd name="T6" fmla="*/ 0 w 72"/>
                <a:gd name="T7" fmla="*/ 1 h 58"/>
                <a:gd name="T8" fmla="*/ 0 w 72"/>
                <a:gd name="T9" fmla="*/ 1 h 58"/>
                <a:gd name="T10" fmla="*/ 0 w 72"/>
                <a:gd name="T11" fmla="*/ 1 h 58"/>
                <a:gd name="T12" fmla="*/ 0 w 72"/>
                <a:gd name="T13" fmla="*/ 1 h 58"/>
                <a:gd name="T14" fmla="*/ 0 w 72"/>
                <a:gd name="T15" fmla="*/ 1 h 58"/>
                <a:gd name="T16" fmla="*/ 0 w 72"/>
                <a:gd name="T17" fmla="*/ 1 h 58"/>
                <a:gd name="T18" fmla="*/ 0 w 72"/>
                <a:gd name="T19" fmla="*/ 1 h 58"/>
                <a:gd name="T20" fmla="*/ 0 w 72"/>
                <a:gd name="T21" fmla="*/ 1 h 58"/>
                <a:gd name="T22" fmla="*/ 0 w 72"/>
                <a:gd name="T23" fmla="*/ 0 h 58"/>
                <a:gd name="T24" fmla="*/ 0 w 72"/>
                <a:gd name="T25" fmla="*/ 1 h 58"/>
                <a:gd name="T26" fmla="*/ 0 w 72"/>
                <a:gd name="T27" fmla="*/ 1 h 58"/>
                <a:gd name="T28" fmla="*/ 0 w 72"/>
                <a:gd name="T29" fmla="*/ 1 h 58"/>
                <a:gd name="T30" fmla="*/ 0 w 72"/>
                <a:gd name="T31" fmla="*/ 1 h 58"/>
                <a:gd name="T32" fmla="*/ 0 w 72"/>
                <a:gd name="T33" fmla="*/ 1 h 58"/>
                <a:gd name="T34" fmla="*/ 0 w 72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8"/>
                <a:gd name="T56" fmla="*/ 72 w 72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8">
                  <a:moveTo>
                    <a:pt x="0" y="47"/>
                  </a:moveTo>
                  <a:lnTo>
                    <a:pt x="6" y="58"/>
                  </a:lnTo>
                  <a:lnTo>
                    <a:pt x="9" y="58"/>
                  </a:lnTo>
                  <a:lnTo>
                    <a:pt x="20" y="58"/>
                  </a:lnTo>
                  <a:lnTo>
                    <a:pt x="33" y="58"/>
                  </a:lnTo>
                  <a:lnTo>
                    <a:pt x="46" y="55"/>
                  </a:lnTo>
                  <a:lnTo>
                    <a:pt x="59" y="51"/>
                  </a:lnTo>
                  <a:lnTo>
                    <a:pt x="68" y="43"/>
                  </a:lnTo>
                  <a:lnTo>
                    <a:pt x="72" y="32"/>
                  </a:lnTo>
                  <a:lnTo>
                    <a:pt x="66" y="16"/>
                  </a:lnTo>
                  <a:lnTo>
                    <a:pt x="56" y="4"/>
                  </a:lnTo>
                  <a:lnTo>
                    <a:pt x="44" y="0"/>
                  </a:lnTo>
                  <a:lnTo>
                    <a:pt x="33" y="5"/>
                  </a:lnTo>
                  <a:lnTo>
                    <a:pt x="23" y="14"/>
                  </a:lnTo>
                  <a:lnTo>
                    <a:pt x="14" y="24"/>
                  </a:lnTo>
                  <a:lnTo>
                    <a:pt x="7" y="36"/>
                  </a:lnTo>
                  <a:lnTo>
                    <a:pt x="1" y="4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8" name="Freeform 105"/>
            <p:cNvSpPr>
              <a:spLocks/>
            </p:cNvSpPr>
            <p:nvPr/>
          </p:nvSpPr>
          <p:spPr bwMode="auto">
            <a:xfrm>
              <a:off x="2471" y="1815"/>
              <a:ext cx="72" cy="84"/>
            </a:xfrm>
            <a:custGeom>
              <a:avLst/>
              <a:gdLst>
                <a:gd name="T0" fmla="*/ 1 w 144"/>
                <a:gd name="T1" fmla="*/ 0 h 167"/>
                <a:gd name="T2" fmla="*/ 1 w 144"/>
                <a:gd name="T3" fmla="*/ 1 h 167"/>
                <a:gd name="T4" fmla="*/ 1 w 144"/>
                <a:gd name="T5" fmla="*/ 1 h 167"/>
                <a:gd name="T6" fmla="*/ 1 w 144"/>
                <a:gd name="T7" fmla="*/ 1 h 167"/>
                <a:gd name="T8" fmla="*/ 1 w 144"/>
                <a:gd name="T9" fmla="*/ 1 h 167"/>
                <a:gd name="T10" fmla="*/ 1 w 144"/>
                <a:gd name="T11" fmla="*/ 1 h 167"/>
                <a:gd name="T12" fmla="*/ 1 w 144"/>
                <a:gd name="T13" fmla="*/ 1 h 167"/>
                <a:gd name="T14" fmla="*/ 1 w 144"/>
                <a:gd name="T15" fmla="*/ 1 h 167"/>
                <a:gd name="T16" fmla="*/ 1 w 144"/>
                <a:gd name="T17" fmla="*/ 1 h 167"/>
                <a:gd name="T18" fmla="*/ 1 w 144"/>
                <a:gd name="T19" fmla="*/ 1 h 167"/>
                <a:gd name="T20" fmla="*/ 1 w 144"/>
                <a:gd name="T21" fmla="*/ 1 h 167"/>
                <a:gd name="T22" fmla="*/ 0 w 144"/>
                <a:gd name="T23" fmla="*/ 1 h 167"/>
                <a:gd name="T24" fmla="*/ 1 w 144"/>
                <a:gd name="T25" fmla="*/ 1 h 167"/>
                <a:gd name="T26" fmla="*/ 1 w 144"/>
                <a:gd name="T27" fmla="*/ 1 h 167"/>
                <a:gd name="T28" fmla="*/ 1 w 144"/>
                <a:gd name="T29" fmla="*/ 1 h 167"/>
                <a:gd name="T30" fmla="*/ 1 w 144"/>
                <a:gd name="T31" fmla="*/ 1 h 167"/>
                <a:gd name="T32" fmla="*/ 1 w 144"/>
                <a:gd name="T33" fmla="*/ 1 h 167"/>
                <a:gd name="T34" fmla="*/ 1 w 144"/>
                <a:gd name="T35" fmla="*/ 1 h 167"/>
                <a:gd name="T36" fmla="*/ 1 w 144"/>
                <a:gd name="T37" fmla="*/ 1 h 167"/>
                <a:gd name="T38" fmla="*/ 1 w 144"/>
                <a:gd name="T39" fmla="*/ 1 h 167"/>
                <a:gd name="T40" fmla="*/ 1 w 144"/>
                <a:gd name="T41" fmla="*/ 1 h 167"/>
                <a:gd name="T42" fmla="*/ 1 w 144"/>
                <a:gd name="T43" fmla="*/ 1 h 167"/>
                <a:gd name="T44" fmla="*/ 1 w 144"/>
                <a:gd name="T45" fmla="*/ 1 h 167"/>
                <a:gd name="T46" fmla="*/ 1 w 144"/>
                <a:gd name="T47" fmla="*/ 1 h 167"/>
                <a:gd name="T48" fmla="*/ 1 w 144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4"/>
                <a:gd name="T76" fmla="*/ 0 h 167"/>
                <a:gd name="T77" fmla="*/ 144 w 144"/>
                <a:gd name="T78" fmla="*/ 167 h 1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4" h="167">
                  <a:moveTo>
                    <a:pt x="144" y="0"/>
                  </a:moveTo>
                  <a:lnTo>
                    <a:pt x="143" y="28"/>
                  </a:lnTo>
                  <a:lnTo>
                    <a:pt x="138" y="57"/>
                  </a:lnTo>
                  <a:lnTo>
                    <a:pt x="129" y="84"/>
                  </a:lnTo>
                  <a:lnTo>
                    <a:pt x="116" y="111"/>
                  </a:lnTo>
                  <a:lnTo>
                    <a:pt x="100" y="135"/>
                  </a:lnTo>
                  <a:lnTo>
                    <a:pt x="82" y="152"/>
                  </a:lnTo>
                  <a:lnTo>
                    <a:pt x="60" y="164"/>
                  </a:lnTo>
                  <a:lnTo>
                    <a:pt x="36" y="167"/>
                  </a:lnTo>
                  <a:lnTo>
                    <a:pt x="16" y="163"/>
                  </a:lnTo>
                  <a:lnTo>
                    <a:pt x="5" y="152"/>
                  </a:lnTo>
                  <a:lnTo>
                    <a:pt x="0" y="140"/>
                  </a:lnTo>
                  <a:lnTo>
                    <a:pt x="2" y="123"/>
                  </a:lnTo>
                  <a:lnTo>
                    <a:pt x="12" y="109"/>
                  </a:lnTo>
                  <a:lnTo>
                    <a:pt x="24" y="96"/>
                  </a:lnTo>
                  <a:lnTo>
                    <a:pt x="42" y="85"/>
                  </a:lnTo>
                  <a:lnTo>
                    <a:pt x="62" y="82"/>
                  </a:lnTo>
                  <a:lnTo>
                    <a:pt x="80" y="79"/>
                  </a:lnTo>
                  <a:lnTo>
                    <a:pt x="95" y="69"/>
                  </a:lnTo>
                  <a:lnTo>
                    <a:pt x="108" y="57"/>
                  </a:lnTo>
                  <a:lnTo>
                    <a:pt x="121" y="41"/>
                  </a:lnTo>
                  <a:lnTo>
                    <a:pt x="130" y="26"/>
                  </a:lnTo>
                  <a:lnTo>
                    <a:pt x="138" y="13"/>
                  </a:lnTo>
                  <a:lnTo>
                    <a:pt x="143" y="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59" name="Freeform 106"/>
            <p:cNvSpPr>
              <a:spLocks/>
            </p:cNvSpPr>
            <p:nvPr/>
          </p:nvSpPr>
          <p:spPr bwMode="auto">
            <a:xfrm>
              <a:off x="2436" y="1811"/>
              <a:ext cx="102" cy="40"/>
            </a:xfrm>
            <a:custGeom>
              <a:avLst/>
              <a:gdLst>
                <a:gd name="T0" fmla="*/ 1 w 204"/>
                <a:gd name="T1" fmla="*/ 0 h 82"/>
                <a:gd name="T2" fmla="*/ 1 w 204"/>
                <a:gd name="T3" fmla="*/ 0 h 82"/>
                <a:gd name="T4" fmla="*/ 1 w 204"/>
                <a:gd name="T5" fmla="*/ 0 h 82"/>
                <a:gd name="T6" fmla="*/ 1 w 204"/>
                <a:gd name="T7" fmla="*/ 0 h 82"/>
                <a:gd name="T8" fmla="*/ 1 w 204"/>
                <a:gd name="T9" fmla="*/ 0 h 82"/>
                <a:gd name="T10" fmla="*/ 1 w 204"/>
                <a:gd name="T11" fmla="*/ 0 h 82"/>
                <a:gd name="T12" fmla="*/ 1 w 204"/>
                <a:gd name="T13" fmla="*/ 0 h 82"/>
                <a:gd name="T14" fmla="*/ 1 w 204"/>
                <a:gd name="T15" fmla="*/ 0 h 82"/>
                <a:gd name="T16" fmla="*/ 1 w 204"/>
                <a:gd name="T17" fmla="*/ 0 h 82"/>
                <a:gd name="T18" fmla="*/ 1 w 204"/>
                <a:gd name="T19" fmla="*/ 0 h 82"/>
                <a:gd name="T20" fmla="*/ 1 w 204"/>
                <a:gd name="T21" fmla="*/ 0 h 82"/>
                <a:gd name="T22" fmla="*/ 1 w 204"/>
                <a:gd name="T23" fmla="*/ 0 h 82"/>
                <a:gd name="T24" fmla="*/ 1 w 204"/>
                <a:gd name="T25" fmla="*/ 0 h 82"/>
                <a:gd name="T26" fmla="*/ 1 w 204"/>
                <a:gd name="T27" fmla="*/ 0 h 82"/>
                <a:gd name="T28" fmla="*/ 1 w 204"/>
                <a:gd name="T29" fmla="*/ 0 h 82"/>
                <a:gd name="T30" fmla="*/ 1 w 204"/>
                <a:gd name="T31" fmla="*/ 0 h 82"/>
                <a:gd name="T32" fmla="*/ 1 w 204"/>
                <a:gd name="T33" fmla="*/ 0 h 82"/>
                <a:gd name="T34" fmla="*/ 1 w 204"/>
                <a:gd name="T35" fmla="*/ 0 h 82"/>
                <a:gd name="T36" fmla="*/ 0 w 204"/>
                <a:gd name="T37" fmla="*/ 0 h 82"/>
                <a:gd name="T38" fmla="*/ 1 w 204"/>
                <a:gd name="T39" fmla="*/ 0 h 82"/>
                <a:gd name="T40" fmla="*/ 1 w 204"/>
                <a:gd name="T41" fmla="*/ 0 h 82"/>
                <a:gd name="T42" fmla="*/ 1 w 204"/>
                <a:gd name="T43" fmla="*/ 0 h 82"/>
                <a:gd name="T44" fmla="*/ 1 w 204"/>
                <a:gd name="T45" fmla="*/ 0 h 82"/>
                <a:gd name="T46" fmla="*/ 1 w 204"/>
                <a:gd name="T47" fmla="*/ 0 h 82"/>
                <a:gd name="T48" fmla="*/ 1 w 204"/>
                <a:gd name="T49" fmla="*/ 0 h 82"/>
                <a:gd name="T50" fmla="*/ 1 w 204"/>
                <a:gd name="T51" fmla="*/ 0 h 82"/>
                <a:gd name="T52" fmla="*/ 1 w 204"/>
                <a:gd name="T53" fmla="*/ 0 h 82"/>
                <a:gd name="T54" fmla="*/ 1 w 204"/>
                <a:gd name="T55" fmla="*/ 0 h 82"/>
                <a:gd name="T56" fmla="*/ 1 w 204"/>
                <a:gd name="T57" fmla="*/ 0 h 82"/>
                <a:gd name="T58" fmla="*/ 1 w 204"/>
                <a:gd name="T59" fmla="*/ 0 h 82"/>
                <a:gd name="T60" fmla="*/ 1 w 204"/>
                <a:gd name="T61" fmla="*/ 0 h 82"/>
                <a:gd name="T62" fmla="*/ 1 w 204"/>
                <a:gd name="T63" fmla="*/ 0 h 82"/>
                <a:gd name="T64" fmla="*/ 1 w 20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4"/>
                <a:gd name="T100" fmla="*/ 0 h 82"/>
                <a:gd name="T101" fmla="*/ 204 w 204"/>
                <a:gd name="T102" fmla="*/ 82 h 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4" h="82">
                  <a:moveTo>
                    <a:pt x="204" y="0"/>
                  </a:moveTo>
                  <a:lnTo>
                    <a:pt x="196" y="10"/>
                  </a:lnTo>
                  <a:lnTo>
                    <a:pt x="187" y="21"/>
                  </a:lnTo>
                  <a:lnTo>
                    <a:pt x="175" y="31"/>
                  </a:lnTo>
                  <a:lnTo>
                    <a:pt x="165" y="40"/>
                  </a:lnTo>
                  <a:lnTo>
                    <a:pt x="152" y="50"/>
                  </a:lnTo>
                  <a:lnTo>
                    <a:pt x="139" y="58"/>
                  </a:lnTo>
                  <a:lnTo>
                    <a:pt x="127" y="65"/>
                  </a:lnTo>
                  <a:lnTo>
                    <a:pt x="114" y="70"/>
                  </a:lnTo>
                  <a:lnTo>
                    <a:pt x="100" y="76"/>
                  </a:lnTo>
                  <a:lnTo>
                    <a:pt x="88" y="80"/>
                  </a:lnTo>
                  <a:lnTo>
                    <a:pt x="74" y="81"/>
                  </a:lnTo>
                  <a:lnTo>
                    <a:pt x="61" y="82"/>
                  </a:lnTo>
                  <a:lnTo>
                    <a:pt x="48" y="81"/>
                  </a:lnTo>
                  <a:lnTo>
                    <a:pt x="37" y="77"/>
                  </a:lnTo>
                  <a:lnTo>
                    <a:pt x="25" y="71"/>
                  </a:lnTo>
                  <a:lnTo>
                    <a:pt x="15" y="65"/>
                  </a:lnTo>
                  <a:lnTo>
                    <a:pt x="2" y="48"/>
                  </a:lnTo>
                  <a:lnTo>
                    <a:pt x="0" y="33"/>
                  </a:lnTo>
                  <a:lnTo>
                    <a:pt x="6" y="21"/>
                  </a:lnTo>
                  <a:lnTo>
                    <a:pt x="17" y="10"/>
                  </a:lnTo>
                  <a:lnTo>
                    <a:pt x="33" y="3"/>
                  </a:lnTo>
                  <a:lnTo>
                    <a:pt x="52" y="1"/>
                  </a:lnTo>
                  <a:lnTo>
                    <a:pt x="71" y="5"/>
                  </a:lnTo>
                  <a:lnTo>
                    <a:pt x="90" y="15"/>
                  </a:lnTo>
                  <a:lnTo>
                    <a:pt x="105" y="22"/>
                  </a:lnTo>
                  <a:lnTo>
                    <a:pt x="123" y="24"/>
                  </a:lnTo>
                  <a:lnTo>
                    <a:pt x="142" y="22"/>
                  </a:lnTo>
                  <a:lnTo>
                    <a:pt x="160" y="17"/>
                  </a:lnTo>
                  <a:lnTo>
                    <a:pt x="177" y="12"/>
                  </a:lnTo>
                  <a:lnTo>
                    <a:pt x="191" y="6"/>
                  </a:lnTo>
                  <a:lnTo>
                    <a:pt x="200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0" name="Freeform 107"/>
            <p:cNvSpPr>
              <a:spLocks/>
            </p:cNvSpPr>
            <p:nvPr/>
          </p:nvSpPr>
          <p:spPr bwMode="auto">
            <a:xfrm>
              <a:off x="2534" y="1815"/>
              <a:ext cx="42" cy="104"/>
            </a:xfrm>
            <a:custGeom>
              <a:avLst/>
              <a:gdLst>
                <a:gd name="T0" fmla="*/ 1 w 84"/>
                <a:gd name="T1" fmla="*/ 0 h 208"/>
                <a:gd name="T2" fmla="*/ 1 w 84"/>
                <a:gd name="T3" fmla="*/ 1 h 208"/>
                <a:gd name="T4" fmla="*/ 1 w 84"/>
                <a:gd name="T5" fmla="*/ 1 h 208"/>
                <a:gd name="T6" fmla="*/ 1 w 84"/>
                <a:gd name="T7" fmla="*/ 1 h 208"/>
                <a:gd name="T8" fmla="*/ 1 w 84"/>
                <a:gd name="T9" fmla="*/ 1 h 208"/>
                <a:gd name="T10" fmla="*/ 1 w 84"/>
                <a:gd name="T11" fmla="*/ 1 h 208"/>
                <a:gd name="T12" fmla="*/ 1 w 84"/>
                <a:gd name="T13" fmla="*/ 1 h 208"/>
                <a:gd name="T14" fmla="*/ 1 w 84"/>
                <a:gd name="T15" fmla="*/ 1 h 208"/>
                <a:gd name="T16" fmla="*/ 1 w 84"/>
                <a:gd name="T17" fmla="*/ 1 h 208"/>
                <a:gd name="T18" fmla="*/ 1 w 84"/>
                <a:gd name="T19" fmla="*/ 1 h 208"/>
                <a:gd name="T20" fmla="*/ 1 w 84"/>
                <a:gd name="T21" fmla="*/ 1 h 208"/>
                <a:gd name="T22" fmla="*/ 1 w 84"/>
                <a:gd name="T23" fmla="*/ 1 h 208"/>
                <a:gd name="T24" fmla="*/ 1 w 84"/>
                <a:gd name="T25" fmla="*/ 1 h 208"/>
                <a:gd name="T26" fmla="*/ 0 w 84"/>
                <a:gd name="T27" fmla="*/ 1 h 208"/>
                <a:gd name="T28" fmla="*/ 1 w 84"/>
                <a:gd name="T29" fmla="*/ 1 h 208"/>
                <a:gd name="T30" fmla="*/ 1 w 84"/>
                <a:gd name="T31" fmla="*/ 1 h 208"/>
                <a:gd name="T32" fmla="*/ 1 w 84"/>
                <a:gd name="T33" fmla="*/ 1 h 208"/>
                <a:gd name="T34" fmla="*/ 1 w 84"/>
                <a:gd name="T35" fmla="*/ 1 h 208"/>
                <a:gd name="T36" fmla="*/ 1 w 84"/>
                <a:gd name="T37" fmla="*/ 1 h 208"/>
                <a:gd name="T38" fmla="*/ 1 w 84"/>
                <a:gd name="T39" fmla="*/ 1 h 208"/>
                <a:gd name="T40" fmla="*/ 1 w 84"/>
                <a:gd name="T41" fmla="*/ 0 h 20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4"/>
                <a:gd name="T64" fmla="*/ 0 h 208"/>
                <a:gd name="T65" fmla="*/ 84 w 84"/>
                <a:gd name="T66" fmla="*/ 208 h 20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4" h="208">
                  <a:moveTo>
                    <a:pt x="24" y="0"/>
                  </a:moveTo>
                  <a:lnTo>
                    <a:pt x="42" y="21"/>
                  </a:lnTo>
                  <a:lnTo>
                    <a:pt x="59" y="45"/>
                  </a:lnTo>
                  <a:lnTo>
                    <a:pt x="71" y="73"/>
                  </a:lnTo>
                  <a:lnTo>
                    <a:pt x="79" y="100"/>
                  </a:lnTo>
                  <a:lnTo>
                    <a:pt x="84" y="128"/>
                  </a:lnTo>
                  <a:lnTo>
                    <a:pt x="82" y="155"/>
                  </a:lnTo>
                  <a:lnTo>
                    <a:pt x="74" y="178"/>
                  </a:lnTo>
                  <a:lnTo>
                    <a:pt x="57" y="197"/>
                  </a:lnTo>
                  <a:lnTo>
                    <a:pt x="40" y="208"/>
                  </a:lnTo>
                  <a:lnTo>
                    <a:pt x="25" y="208"/>
                  </a:lnTo>
                  <a:lnTo>
                    <a:pt x="12" y="201"/>
                  </a:lnTo>
                  <a:lnTo>
                    <a:pt x="4" y="187"/>
                  </a:lnTo>
                  <a:lnTo>
                    <a:pt x="0" y="170"/>
                  </a:lnTo>
                  <a:lnTo>
                    <a:pt x="1" y="151"/>
                  </a:lnTo>
                  <a:lnTo>
                    <a:pt x="7" y="133"/>
                  </a:lnTo>
                  <a:lnTo>
                    <a:pt x="19" y="115"/>
                  </a:lnTo>
                  <a:lnTo>
                    <a:pt x="34" y="84"/>
                  </a:lnTo>
                  <a:lnTo>
                    <a:pt x="34" y="46"/>
                  </a:lnTo>
                  <a:lnTo>
                    <a:pt x="27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1" name="Freeform 108"/>
            <p:cNvSpPr>
              <a:spLocks/>
            </p:cNvSpPr>
            <p:nvPr/>
          </p:nvSpPr>
          <p:spPr bwMode="auto">
            <a:xfrm>
              <a:off x="2551" y="1812"/>
              <a:ext cx="72" cy="84"/>
            </a:xfrm>
            <a:custGeom>
              <a:avLst/>
              <a:gdLst>
                <a:gd name="T0" fmla="*/ 0 w 144"/>
                <a:gd name="T1" fmla="*/ 0 h 170"/>
                <a:gd name="T2" fmla="*/ 1 w 144"/>
                <a:gd name="T3" fmla="*/ 0 h 170"/>
                <a:gd name="T4" fmla="*/ 1 w 144"/>
                <a:gd name="T5" fmla="*/ 0 h 170"/>
                <a:gd name="T6" fmla="*/ 1 w 144"/>
                <a:gd name="T7" fmla="*/ 0 h 170"/>
                <a:gd name="T8" fmla="*/ 1 w 144"/>
                <a:gd name="T9" fmla="*/ 0 h 170"/>
                <a:gd name="T10" fmla="*/ 1 w 144"/>
                <a:gd name="T11" fmla="*/ 0 h 170"/>
                <a:gd name="T12" fmla="*/ 1 w 144"/>
                <a:gd name="T13" fmla="*/ 0 h 170"/>
                <a:gd name="T14" fmla="*/ 1 w 144"/>
                <a:gd name="T15" fmla="*/ 0 h 170"/>
                <a:gd name="T16" fmla="*/ 1 w 144"/>
                <a:gd name="T17" fmla="*/ 0 h 170"/>
                <a:gd name="T18" fmla="*/ 1 w 144"/>
                <a:gd name="T19" fmla="*/ 0 h 170"/>
                <a:gd name="T20" fmla="*/ 1 w 144"/>
                <a:gd name="T21" fmla="*/ 0 h 170"/>
                <a:gd name="T22" fmla="*/ 1 w 144"/>
                <a:gd name="T23" fmla="*/ 0 h 170"/>
                <a:gd name="T24" fmla="*/ 1 w 144"/>
                <a:gd name="T25" fmla="*/ 0 h 170"/>
                <a:gd name="T26" fmla="*/ 1 w 144"/>
                <a:gd name="T27" fmla="*/ 0 h 170"/>
                <a:gd name="T28" fmla="*/ 1 w 144"/>
                <a:gd name="T29" fmla="*/ 0 h 170"/>
                <a:gd name="T30" fmla="*/ 1 w 144"/>
                <a:gd name="T31" fmla="*/ 0 h 170"/>
                <a:gd name="T32" fmla="*/ 1 w 144"/>
                <a:gd name="T33" fmla="*/ 0 h 170"/>
                <a:gd name="T34" fmla="*/ 1 w 144"/>
                <a:gd name="T35" fmla="*/ 0 h 170"/>
                <a:gd name="T36" fmla="*/ 1 w 144"/>
                <a:gd name="T37" fmla="*/ 0 h 170"/>
                <a:gd name="T38" fmla="*/ 1 w 144"/>
                <a:gd name="T39" fmla="*/ 0 h 170"/>
                <a:gd name="T40" fmla="*/ 1 w 144"/>
                <a:gd name="T41" fmla="*/ 0 h 170"/>
                <a:gd name="T42" fmla="*/ 1 w 144"/>
                <a:gd name="T43" fmla="*/ 0 h 170"/>
                <a:gd name="T44" fmla="*/ 1 w 144"/>
                <a:gd name="T45" fmla="*/ 0 h 170"/>
                <a:gd name="T46" fmla="*/ 1 w 144"/>
                <a:gd name="T47" fmla="*/ 0 h 170"/>
                <a:gd name="T48" fmla="*/ 0 w 144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4"/>
                <a:gd name="T76" fmla="*/ 0 h 170"/>
                <a:gd name="T77" fmla="*/ 144 w 144"/>
                <a:gd name="T78" fmla="*/ 170 h 1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4" h="170">
                  <a:moveTo>
                    <a:pt x="0" y="0"/>
                  </a:moveTo>
                  <a:lnTo>
                    <a:pt x="27" y="7"/>
                  </a:lnTo>
                  <a:lnTo>
                    <a:pt x="54" y="18"/>
                  </a:lnTo>
                  <a:lnTo>
                    <a:pt x="81" y="33"/>
                  </a:lnTo>
                  <a:lnTo>
                    <a:pt x="104" y="50"/>
                  </a:lnTo>
                  <a:lnTo>
                    <a:pt x="123" y="71"/>
                  </a:lnTo>
                  <a:lnTo>
                    <a:pt x="137" y="92"/>
                  </a:lnTo>
                  <a:lnTo>
                    <a:pt x="144" y="117"/>
                  </a:lnTo>
                  <a:lnTo>
                    <a:pt x="142" y="141"/>
                  </a:lnTo>
                  <a:lnTo>
                    <a:pt x="134" y="159"/>
                  </a:lnTo>
                  <a:lnTo>
                    <a:pt x="121" y="168"/>
                  </a:lnTo>
                  <a:lnTo>
                    <a:pt x="107" y="170"/>
                  </a:lnTo>
                  <a:lnTo>
                    <a:pt x="94" y="164"/>
                  </a:lnTo>
                  <a:lnTo>
                    <a:pt x="80" y="152"/>
                  </a:lnTo>
                  <a:lnTo>
                    <a:pt x="69" y="136"/>
                  </a:lnTo>
                  <a:lnTo>
                    <a:pt x="64" y="118"/>
                  </a:lnTo>
                  <a:lnTo>
                    <a:pt x="65" y="97"/>
                  </a:lnTo>
                  <a:lnTo>
                    <a:pt x="65" y="80"/>
                  </a:lnTo>
                  <a:lnTo>
                    <a:pt x="59" y="63"/>
                  </a:lnTo>
                  <a:lnTo>
                    <a:pt x="49" y="46"/>
                  </a:lnTo>
                  <a:lnTo>
                    <a:pt x="36" y="31"/>
                  </a:lnTo>
                  <a:lnTo>
                    <a:pt x="23" y="19"/>
                  </a:lnTo>
                  <a:lnTo>
                    <a:pt x="12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2" name="Freeform 109"/>
            <p:cNvSpPr>
              <a:spLocks/>
            </p:cNvSpPr>
            <p:nvPr/>
          </p:nvSpPr>
          <p:spPr bwMode="auto">
            <a:xfrm>
              <a:off x="2558" y="1793"/>
              <a:ext cx="99" cy="51"/>
            </a:xfrm>
            <a:custGeom>
              <a:avLst/>
              <a:gdLst>
                <a:gd name="T0" fmla="*/ 0 w 199"/>
                <a:gd name="T1" fmla="*/ 0 h 103"/>
                <a:gd name="T2" fmla="*/ 0 w 199"/>
                <a:gd name="T3" fmla="*/ 0 h 103"/>
                <a:gd name="T4" fmla="*/ 0 w 199"/>
                <a:gd name="T5" fmla="*/ 0 h 103"/>
                <a:gd name="T6" fmla="*/ 0 w 199"/>
                <a:gd name="T7" fmla="*/ 0 h 103"/>
                <a:gd name="T8" fmla="*/ 0 w 199"/>
                <a:gd name="T9" fmla="*/ 0 h 103"/>
                <a:gd name="T10" fmla="*/ 0 w 199"/>
                <a:gd name="T11" fmla="*/ 0 h 103"/>
                <a:gd name="T12" fmla="*/ 0 w 199"/>
                <a:gd name="T13" fmla="*/ 0 h 103"/>
                <a:gd name="T14" fmla="*/ 0 w 199"/>
                <a:gd name="T15" fmla="*/ 0 h 103"/>
                <a:gd name="T16" fmla="*/ 0 w 199"/>
                <a:gd name="T17" fmla="*/ 0 h 103"/>
                <a:gd name="T18" fmla="*/ 0 w 199"/>
                <a:gd name="T19" fmla="*/ 0 h 103"/>
                <a:gd name="T20" fmla="*/ 0 w 199"/>
                <a:gd name="T21" fmla="*/ 0 h 103"/>
                <a:gd name="T22" fmla="*/ 0 w 199"/>
                <a:gd name="T23" fmla="*/ 0 h 103"/>
                <a:gd name="T24" fmla="*/ 0 w 199"/>
                <a:gd name="T25" fmla="*/ 0 h 103"/>
                <a:gd name="T26" fmla="*/ 0 w 199"/>
                <a:gd name="T27" fmla="*/ 0 h 103"/>
                <a:gd name="T28" fmla="*/ 0 w 199"/>
                <a:gd name="T29" fmla="*/ 0 h 103"/>
                <a:gd name="T30" fmla="*/ 0 w 199"/>
                <a:gd name="T31" fmla="*/ 0 h 103"/>
                <a:gd name="T32" fmla="*/ 0 w 199"/>
                <a:gd name="T33" fmla="*/ 0 h 103"/>
                <a:gd name="T34" fmla="*/ 0 w 199"/>
                <a:gd name="T35" fmla="*/ 0 h 103"/>
                <a:gd name="T36" fmla="*/ 0 w 199"/>
                <a:gd name="T37" fmla="*/ 0 h 103"/>
                <a:gd name="T38" fmla="*/ 0 w 199"/>
                <a:gd name="T39" fmla="*/ 0 h 103"/>
                <a:gd name="T40" fmla="*/ 0 w 199"/>
                <a:gd name="T41" fmla="*/ 0 h 103"/>
                <a:gd name="T42" fmla="*/ 0 w 199"/>
                <a:gd name="T43" fmla="*/ 0 h 103"/>
                <a:gd name="T44" fmla="*/ 0 w 199"/>
                <a:gd name="T45" fmla="*/ 0 h 103"/>
                <a:gd name="T46" fmla="*/ 0 w 199"/>
                <a:gd name="T47" fmla="*/ 0 h 103"/>
                <a:gd name="T48" fmla="*/ 0 w 199"/>
                <a:gd name="T49" fmla="*/ 0 h 103"/>
                <a:gd name="T50" fmla="*/ 0 w 199"/>
                <a:gd name="T51" fmla="*/ 0 h 103"/>
                <a:gd name="T52" fmla="*/ 0 w 199"/>
                <a:gd name="T53" fmla="*/ 0 h 103"/>
                <a:gd name="T54" fmla="*/ 0 w 199"/>
                <a:gd name="T55" fmla="*/ 0 h 103"/>
                <a:gd name="T56" fmla="*/ 0 w 199"/>
                <a:gd name="T57" fmla="*/ 0 h 103"/>
                <a:gd name="T58" fmla="*/ 0 w 199"/>
                <a:gd name="T59" fmla="*/ 0 h 103"/>
                <a:gd name="T60" fmla="*/ 0 w 199"/>
                <a:gd name="T61" fmla="*/ 0 h 103"/>
                <a:gd name="T62" fmla="*/ 0 w 199"/>
                <a:gd name="T63" fmla="*/ 0 h 103"/>
                <a:gd name="T64" fmla="*/ 0 w 199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9"/>
                <a:gd name="T100" fmla="*/ 0 h 103"/>
                <a:gd name="T101" fmla="*/ 199 w 199"/>
                <a:gd name="T102" fmla="*/ 103 h 10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9" h="103">
                  <a:moveTo>
                    <a:pt x="0" y="18"/>
                  </a:moveTo>
                  <a:lnTo>
                    <a:pt x="13" y="13"/>
                  </a:lnTo>
                  <a:lnTo>
                    <a:pt x="27" y="8"/>
                  </a:lnTo>
                  <a:lnTo>
                    <a:pt x="40" y="5"/>
                  </a:lnTo>
                  <a:lnTo>
                    <a:pt x="54" y="3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4"/>
                  </a:lnTo>
                  <a:lnTo>
                    <a:pt x="141" y="8"/>
                  </a:lnTo>
                  <a:lnTo>
                    <a:pt x="153" y="13"/>
                  </a:lnTo>
                  <a:lnTo>
                    <a:pt x="165" y="19"/>
                  </a:lnTo>
                  <a:lnTo>
                    <a:pt x="175" y="27"/>
                  </a:lnTo>
                  <a:lnTo>
                    <a:pt x="183" y="35"/>
                  </a:lnTo>
                  <a:lnTo>
                    <a:pt x="190" y="45"/>
                  </a:lnTo>
                  <a:lnTo>
                    <a:pt x="196" y="57"/>
                  </a:lnTo>
                  <a:lnTo>
                    <a:pt x="199" y="76"/>
                  </a:lnTo>
                  <a:lnTo>
                    <a:pt x="194" y="91"/>
                  </a:lnTo>
                  <a:lnTo>
                    <a:pt x="182" y="99"/>
                  </a:lnTo>
                  <a:lnTo>
                    <a:pt x="167" y="103"/>
                  </a:lnTo>
                  <a:lnTo>
                    <a:pt x="150" y="101"/>
                  </a:lnTo>
                  <a:lnTo>
                    <a:pt x="132" y="92"/>
                  </a:lnTo>
                  <a:lnTo>
                    <a:pt x="118" y="80"/>
                  </a:lnTo>
                  <a:lnTo>
                    <a:pt x="106" y="63"/>
                  </a:lnTo>
                  <a:lnTo>
                    <a:pt x="97" y="49"/>
                  </a:lnTo>
                  <a:lnTo>
                    <a:pt x="82" y="37"/>
                  </a:lnTo>
                  <a:lnTo>
                    <a:pt x="65" y="29"/>
                  </a:lnTo>
                  <a:lnTo>
                    <a:pt x="46" y="25"/>
                  </a:lnTo>
                  <a:lnTo>
                    <a:pt x="29" y="21"/>
                  </a:lnTo>
                  <a:lnTo>
                    <a:pt x="14" y="19"/>
                  </a:lnTo>
                  <a:lnTo>
                    <a:pt x="4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3" name="Freeform 110"/>
            <p:cNvSpPr>
              <a:spLocks/>
            </p:cNvSpPr>
            <p:nvPr/>
          </p:nvSpPr>
          <p:spPr bwMode="auto">
            <a:xfrm>
              <a:off x="2631" y="2659"/>
              <a:ext cx="53" cy="98"/>
            </a:xfrm>
            <a:custGeom>
              <a:avLst/>
              <a:gdLst>
                <a:gd name="T0" fmla="*/ 0 w 107"/>
                <a:gd name="T1" fmla="*/ 0 h 195"/>
                <a:gd name="T2" fmla="*/ 0 w 107"/>
                <a:gd name="T3" fmla="*/ 1 h 195"/>
                <a:gd name="T4" fmla="*/ 0 w 107"/>
                <a:gd name="T5" fmla="*/ 1 h 195"/>
                <a:gd name="T6" fmla="*/ 0 w 107"/>
                <a:gd name="T7" fmla="*/ 1 h 195"/>
                <a:gd name="T8" fmla="*/ 0 w 107"/>
                <a:gd name="T9" fmla="*/ 1 h 195"/>
                <a:gd name="T10" fmla="*/ 0 w 107"/>
                <a:gd name="T11" fmla="*/ 1 h 195"/>
                <a:gd name="T12" fmla="*/ 0 w 107"/>
                <a:gd name="T13" fmla="*/ 1 h 195"/>
                <a:gd name="T14" fmla="*/ 0 w 107"/>
                <a:gd name="T15" fmla="*/ 1 h 195"/>
                <a:gd name="T16" fmla="*/ 0 w 107"/>
                <a:gd name="T17" fmla="*/ 1 h 195"/>
                <a:gd name="T18" fmla="*/ 0 w 107"/>
                <a:gd name="T19" fmla="*/ 1 h 195"/>
                <a:gd name="T20" fmla="*/ 0 w 107"/>
                <a:gd name="T21" fmla="*/ 1 h 195"/>
                <a:gd name="T22" fmla="*/ 0 w 107"/>
                <a:gd name="T23" fmla="*/ 1 h 195"/>
                <a:gd name="T24" fmla="*/ 0 w 107"/>
                <a:gd name="T25" fmla="*/ 1 h 195"/>
                <a:gd name="T26" fmla="*/ 0 w 107"/>
                <a:gd name="T27" fmla="*/ 1 h 195"/>
                <a:gd name="T28" fmla="*/ 0 w 107"/>
                <a:gd name="T29" fmla="*/ 1 h 195"/>
                <a:gd name="T30" fmla="*/ 0 w 107"/>
                <a:gd name="T31" fmla="*/ 1 h 195"/>
                <a:gd name="T32" fmla="*/ 0 w 107"/>
                <a:gd name="T33" fmla="*/ 1 h 195"/>
                <a:gd name="T34" fmla="*/ 0 w 107"/>
                <a:gd name="T35" fmla="*/ 1 h 195"/>
                <a:gd name="T36" fmla="*/ 0 w 107"/>
                <a:gd name="T37" fmla="*/ 1 h 195"/>
                <a:gd name="T38" fmla="*/ 0 w 107"/>
                <a:gd name="T39" fmla="*/ 1 h 195"/>
                <a:gd name="T40" fmla="*/ 0 w 107"/>
                <a:gd name="T41" fmla="*/ 1 h 195"/>
                <a:gd name="T42" fmla="*/ 0 w 107"/>
                <a:gd name="T43" fmla="*/ 1 h 195"/>
                <a:gd name="T44" fmla="*/ 0 w 107"/>
                <a:gd name="T45" fmla="*/ 1 h 195"/>
                <a:gd name="T46" fmla="*/ 0 w 107"/>
                <a:gd name="T47" fmla="*/ 1 h 195"/>
                <a:gd name="T48" fmla="*/ 0 w 107"/>
                <a:gd name="T49" fmla="*/ 0 h 1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7"/>
                <a:gd name="T76" fmla="*/ 0 h 195"/>
                <a:gd name="T77" fmla="*/ 107 w 107"/>
                <a:gd name="T78" fmla="*/ 195 h 19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7" h="195">
                  <a:moveTo>
                    <a:pt x="95" y="0"/>
                  </a:moveTo>
                  <a:lnTo>
                    <a:pt x="103" y="26"/>
                  </a:lnTo>
                  <a:lnTo>
                    <a:pt x="107" y="55"/>
                  </a:lnTo>
                  <a:lnTo>
                    <a:pt x="107" y="85"/>
                  </a:lnTo>
                  <a:lnTo>
                    <a:pt x="104" y="114"/>
                  </a:lnTo>
                  <a:lnTo>
                    <a:pt x="96" y="141"/>
                  </a:lnTo>
                  <a:lnTo>
                    <a:pt x="83" y="164"/>
                  </a:lnTo>
                  <a:lnTo>
                    <a:pt x="66" y="183"/>
                  </a:lnTo>
                  <a:lnTo>
                    <a:pt x="44" y="193"/>
                  </a:lnTo>
                  <a:lnTo>
                    <a:pt x="24" y="195"/>
                  </a:lnTo>
                  <a:lnTo>
                    <a:pt x="10" y="190"/>
                  </a:lnTo>
                  <a:lnTo>
                    <a:pt x="3" y="177"/>
                  </a:lnTo>
                  <a:lnTo>
                    <a:pt x="0" y="162"/>
                  </a:lnTo>
                  <a:lnTo>
                    <a:pt x="3" y="145"/>
                  </a:lnTo>
                  <a:lnTo>
                    <a:pt x="12" y="127"/>
                  </a:lnTo>
                  <a:lnTo>
                    <a:pt x="24" y="114"/>
                  </a:lnTo>
                  <a:lnTo>
                    <a:pt x="43" y="103"/>
                  </a:lnTo>
                  <a:lnTo>
                    <a:pt x="58" y="94"/>
                  </a:lnTo>
                  <a:lnTo>
                    <a:pt x="69" y="80"/>
                  </a:lnTo>
                  <a:lnTo>
                    <a:pt x="79" y="64"/>
                  </a:lnTo>
                  <a:lnTo>
                    <a:pt x="86" y="46"/>
                  </a:lnTo>
                  <a:lnTo>
                    <a:pt x="90" y="28"/>
                  </a:lnTo>
                  <a:lnTo>
                    <a:pt x="92" y="13"/>
                  </a:lnTo>
                  <a:lnTo>
                    <a:pt x="95" y="3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4" name="Freeform 111"/>
            <p:cNvSpPr>
              <a:spLocks/>
            </p:cNvSpPr>
            <p:nvPr/>
          </p:nvSpPr>
          <p:spPr bwMode="auto">
            <a:xfrm>
              <a:off x="2581" y="2656"/>
              <a:ext cx="91" cy="63"/>
            </a:xfrm>
            <a:custGeom>
              <a:avLst/>
              <a:gdLst>
                <a:gd name="T0" fmla="*/ 0 w 183"/>
                <a:gd name="T1" fmla="*/ 0 h 126"/>
                <a:gd name="T2" fmla="*/ 0 w 183"/>
                <a:gd name="T3" fmla="*/ 1 h 126"/>
                <a:gd name="T4" fmla="*/ 0 w 183"/>
                <a:gd name="T5" fmla="*/ 1 h 126"/>
                <a:gd name="T6" fmla="*/ 0 w 183"/>
                <a:gd name="T7" fmla="*/ 1 h 126"/>
                <a:gd name="T8" fmla="*/ 0 w 183"/>
                <a:gd name="T9" fmla="*/ 1 h 126"/>
                <a:gd name="T10" fmla="*/ 0 w 183"/>
                <a:gd name="T11" fmla="*/ 1 h 126"/>
                <a:gd name="T12" fmla="*/ 0 w 183"/>
                <a:gd name="T13" fmla="*/ 1 h 126"/>
                <a:gd name="T14" fmla="*/ 0 w 183"/>
                <a:gd name="T15" fmla="*/ 1 h 126"/>
                <a:gd name="T16" fmla="*/ 0 w 183"/>
                <a:gd name="T17" fmla="*/ 1 h 126"/>
                <a:gd name="T18" fmla="*/ 0 w 183"/>
                <a:gd name="T19" fmla="*/ 1 h 126"/>
                <a:gd name="T20" fmla="*/ 0 w 183"/>
                <a:gd name="T21" fmla="*/ 1 h 126"/>
                <a:gd name="T22" fmla="*/ 0 w 183"/>
                <a:gd name="T23" fmla="*/ 1 h 126"/>
                <a:gd name="T24" fmla="*/ 0 w 183"/>
                <a:gd name="T25" fmla="*/ 1 h 126"/>
                <a:gd name="T26" fmla="*/ 0 w 183"/>
                <a:gd name="T27" fmla="*/ 1 h 126"/>
                <a:gd name="T28" fmla="*/ 0 w 183"/>
                <a:gd name="T29" fmla="*/ 1 h 126"/>
                <a:gd name="T30" fmla="*/ 0 w 183"/>
                <a:gd name="T31" fmla="*/ 1 h 126"/>
                <a:gd name="T32" fmla="*/ 0 w 183"/>
                <a:gd name="T33" fmla="*/ 1 h 126"/>
                <a:gd name="T34" fmla="*/ 0 w 183"/>
                <a:gd name="T35" fmla="*/ 1 h 126"/>
                <a:gd name="T36" fmla="*/ 0 w 183"/>
                <a:gd name="T37" fmla="*/ 1 h 126"/>
                <a:gd name="T38" fmla="*/ 0 w 183"/>
                <a:gd name="T39" fmla="*/ 1 h 126"/>
                <a:gd name="T40" fmla="*/ 0 w 183"/>
                <a:gd name="T41" fmla="*/ 1 h 126"/>
                <a:gd name="T42" fmla="*/ 0 w 183"/>
                <a:gd name="T43" fmla="*/ 1 h 126"/>
                <a:gd name="T44" fmla="*/ 0 w 183"/>
                <a:gd name="T45" fmla="*/ 1 h 126"/>
                <a:gd name="T46" fmla="*/ 0 w 183"/>
                <a:gd name="T47" fmla="*/ 1 h 126"/>
                <a:gd name="T48" fmla="*/ 0 w 183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3"/>
                <a:gd name="T76" fmla="*/ 0 h 126"/>
                <a:gd name="T77" fmla="*/ 183 w 183"/>
                <a:gd name="T78" fmla="*/ 126 h 1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3" h="126">
                  <a:moveTo>
                    <a:pt x="183" y="0"/>
                  </a:moveTo>
                  <a:lnTo>
                    <a:pt x="173" y="25"/>
                  </a:lnTo>
                  <a:lnTo>
                    <a:pt x="159" y="51"/>
                  </a:lnTo>
                  <a:lnTo>
                    <a:pt x="141" y="74"/>
                  </a:lnTo>
                  <a:lnTo>
                    <a:pt x="120" y="94"/>
                  </a:lnTo>
                  <a:lnTo>
                    <a:pt x="97" y="111"/>
                  </a:lnTo>
                  <a:lnTo>
                    <a:pt x="73" y="122"/>
                  </a:lnTo>
                  <a:lnTo>
                    <a:pt x="48" y="126"/>
                  </a:lnTo>
                  <a:lnTo>
                    <a:pt x="24" y="120"/>
                  </a:lnTo>
                  <a:lnTo>
                    <a:pt x="7" y="109"/>
                  </a:lnTo>
                  <a:lnTo>
                    <a:pt x="0" y="96"/>
                  </a:lnTo>
                  <a:lnTo>
                    <a:pt x="1" y="82"/>
                  </a:lnTo>
                  <a:lnTo>
                    <a:pt x="8" y="69"/>
                  </a:lnTo>
                  <a:lnTo>
                    <a:pt x="22" y="58"/>
                  </a:lnTo>
                  <a:lnTo>
                    <a:pt x="39" y="50"/>
                  </a:lnTo>
                  <a:lnTo>
                    <a:pt x="58" y="46"/>
                  </a:lnTo>
                  <a:lnTo>
                    <a:pt x="78" y="50"/>
                  </a:lnTo>
                  <a:lnTo>
                    <a:pt x="96" y="52"/>
                  </a:lnTo>
                  <a:lnTo>
                    <a:pt x="113" y="48"/>
                  </a:lnTo>
                  <a:lnTo>
                    <a:pt x="130" y="40"/>
                  </a:lnTo>
                  <a:lnTo>
                    <a:pt x="148" y="30"/>
                  </a:lnTo>
                  <a:lnTo>
                    <a:pt x="161" y="20"/>
                  </a:lnTo>
                  <a:lnTo>
                    <a:pt x="173" y="10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5" name="Freeform 112"/>
            <p:cNvSpPr>
              <a:spLocks/>
            </p:cNvSpPr>
            <p:nvPr/>
          </p:nvSpPr>
          <p:spPr bwMode="auto">
            <a:xfrm>
              <a:off x="2681" y="2658"/>
              <a:ext cx="52" cy="98"/>
            </a:xfrm>
            <a:custGeom>
              <a:avLst/>
              <a:gdLst>
                <a:gd name="T0" fmla="*/ 0 w 102"/>
                <a:gd name="T1" fmla="*/ 0 h 197"/>
                <a:gd name="T2" fmla="*/ 1 w 102"/>
                <a:gd name="T3" fmla="*/ 0 h 197"/>
                <a:gd name="T4" fmla="*/ 1 w 102"/>
                <a:gd name="T5" fmla="*/ 0 h 197"/>
                <a:gd name="T6" fmla="*/ 1 w 102"/>
                <a:gd name="T7" fmla="*/ 0 h 197"/>
                <a:gd name="T8" fmla="*/ 1 w 102"/>
                <a:gd name="T9" fmla="*/ 0 h 197"/>
                <a:gd name="T10" fmla="*/ 1 w 102"/>
                <a:gd name="T11" fmla="*/ 0 h 197"/>
                <a:gd name="T12" fmla="*/ 1 w 102"/>
                <a:gd name="T13" fmla="*/ 0 h 197"/>
                <a:gd name="T14" fmla="*/ 1 w 102"/>
                <a:gd name="T15" fmla="*/ 0 h 197"/>
                <a:gd name="T16" fmla="*/ 1 w 102"/>
                <a:gd name="T17" fmla="*/ 0 h 197"/>
                <a:gd name="T18" fmla="*/ 1 w 102"/>
                <a:gd name="T19" fmla="*/ 0 h 197"/>
                <a:gd name="T20" fmla="*/ 1 w 102"/>
                <a:gd name="T21" fmla="*/ 0 h 197"/>
                <a:gd name="T22" fmla="*/ 1 w 102"/>
                <a:gd name="T23" fmla="*/ 0 h 197"/>
                <a:gd name="T24" fmla="*/ 1 w 102"/>
                <a:gd name="T25" fmla="*/ 0 h 197"/>
                <a:gd name="T26" fmla="*/ 1 w 102"/>
                <a:gd name="T27" fmla="*/ 0 h 197"/>
                <a:gd name="T28" fmla="*/ 1 w 102"/>
                <a:gd name="T29" fmla="*/ 0 h 197"/>
                <a:gd name="T30" fmla="*/ 1 w 102"/>
                <a:gd name="T31" fmla="*/ 0 h 197"/>
                <a:gd name="T32" fmla="*/ 1 w 102"/>
                <a:gd name="T33" fmla="*/ 0 h 197"/>
                <a:gd name="T34" fmla="*/ 1 w 102"/>
                <a:gd name="T35" fmla="*/ 0 h 197"/>
                <a:gd name="T36" fmla="*/ 1 w 102"/>
                <a:gd name="T37" fmla="*/ 0 h 197"/>
                <a:gd name="T38" fmla="*/ 1 w 102"/>
                <a:gd name="T39" fmla="*/ 0 h 197"/>
                <a:gd name="T40" fmla="*/ 1 w 102"/>
                <a:gd name="T41" fmla="*/ 0 h 197"/>
                <a:gd name="T42" fmla="*/ 1 w 102"/>
                <a:gd name="T43" fmla="*/ 0 h 197"/>
                <a:gd name="T44" fmla="*/ 1 w 102"/>
                <a:gd name="T45" fmla="*/ 0 h 197"/>
                <a:gd name="T46" fmla="*/ 1 w 102"/>
                <a:gd name="T47" fmla="*/ 0 h 197"/>
                <a:gd name="T48" fmla="*/ 0 w 102"/>
                <a:gd name="T49" fmla="*/ 0 h 19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97"/>
                <a:gd name="T77" fmla="*/ 102 w 102"/>
                <a:gd name="T78" fmla="*/ 197 h 19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97">
                  <a:moveTo>
                    <a:pt x="0" y="0"/>
                  </a:moveTo>
                  <a:lnTo>
                    <a:pt x="23" y="14"/>
                  </a:lnTo>
                  <a:lnTo>
                    <a:pt x="46" y="33"/>
                  </a:lnTo>
                  <a:lnTo>
                    <a:pt x="66" y="54"/>
                  </a:lnTo>
                  <a:lnTo>
                    <a:pt x="83" y="77"/>
                  </a:lnTo>
                  <a:lnTo>
                    <a:pt x="95" y="103"/>
                  </a:lnTo>
                  <a:lnTo>
                    <a:pt x="102" y="128"/>
                  </a:lnTo>
                  <a:lnTo>
                    <a:pt x="102" y="153"/>
                  </a:lnTo>
                  <a:lnTo>
                    <a:pt x="93" y="177"/>
                  </a:lnTo>
                  <a:lnTo>
                    <a:pt x="79" y="191"/>
                  </a:lnTo>
                  <a:lnTo>
                    <a:pt x="65" y="197"/>
                  </a:lnTo>
                  <a:lnTo>
                    <a:pt x="51" y="194"/>
                  </a:lnTo>
                  <a:lnTo>
                    <a:pt x="39" y="183"/>
                  </a:lnTo>
                  <a:lnTo>
                    <a:pt x="30" y="170"/>
                  </a:lnTo>
                  <a:lnTo>
                    <a:pt x="25" y="151"/>
                  </a:lnTo>
                  <a:lnTo>
                    <a:pt x="25" y="132"/>
                  </a:lnTo>
                  <a:lnTo>
                    <a:pt x="32" y="112"/>
                  </a:lnTo>
                  <a:lnTo>
                    <a:pt x="37" y="96"/>
                  </a:lnTo>
                  <a:lnTo>
                    <a:pt x="35" y="77"/>
                  </a:lnTo>
                  <a:lnTo>
                    <a:pt x="31" y="59"/>
                  </a:lnTo>
                  <a:lnTo>
                    <a:pt x="24" y="41"/>
                  </a:lnTo>
                  <a:lnTo>
                    <a:pt x="16" y="24"/>
                  </a:lnTo>
                  <a:lnTo>
                    <a:pt x="8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6" name="Freeform 113"/>
            <p:cNvSpPr>
              <a:spLocks/>
            </p:cNvSpPr>
            <p:nvPr/>
          </p:nvSpPr>
          <p:spPr bwMode="auto">
            <a:xfrm>
              <a:off x="2684" y="2652"/>
              <a:ext cx="90" cy="64"/>
            </a:xfrm>
            <a:custGeom>
              <a:avLst/>
              <a:gdLst>
                <a:gd name="T0" fmla="*/ 0 w 180"/>
                <a:gd name="T1" fmla="*/ 0 h 129"/>
                <a:gd name="T2" fmla="*/ 1 w 180"/>
                <a:gd name="T3" fmla="*/ 0 h 129"/>
                <a:gd name="T4" fmla="*/ 1 w 180"/>
                <a:gd name="T5" fmla="*/ 0 h 129"/>
                <a:gd name="T6" fmla="*/ 1 w 180"/>
                <a:gd name="T7" fmla="*/ 0 h 129"/>
                <a:gd name="T8" fmla="*/ 1 w 180"/>
                <a:gd name="T9" fmla="*/ 0 h 129"/>
                <a:gd name="T10" fmla="*/ 1 w 180"/>
                <a:gd name="T11" fmla="*/ 0 h 129"/>
                <a:gd name="T12" fmla="*/ 1 w 180"/>
                <a:gd name="T13" fmla="*/ 0 h 129"/>
                <a:gd name="T14" fmla="*/ 1 w 180"/>
                <a:gd name="T15" fmla="*/ 0 h 129"/>
                <a:gd name="T16" fmla="*/ 1 w 180"/>
                <a:gd name="T17" fmla="*/ 0 h 129"/>
                <a:gd name="T18" fmla="*/ 1 w 180"/>
                <a:gd name="T19" fmla="*/ 0 h 129"/>
                <a:gd name="T20" fmla="*/ 1 w 180"/>
                <a:gd name="T21" fmla="*/ 0 h 129"/>
                <a:gd name="T22" fmla="*/ 1 w 180"/>
                <a:gd name="T23" fmla="*/ 0 h 129"/>
                <a:gd name="T24" fmla="*/ 1 w 180"/>
                <a:gd name="T25" fmla="*/ 0 h 129"/>
                <a:gd name="T26" fmla="*/ 1 w 180"/>
                <a:gd name="T27" fmla="*/ 0 h 129"/>
                <a:gd name="T28" fmla="*/ 1 w 180"/>
                <a:gd name="T29" fmla="*/ 0 h 129"/>
                <a:gd name="T30" fmla="*/ 1 w 180"/>
                <a:gd name="T31" fmla="*/ 0 h 129"/>
                <a:gd name="T32" fmla="*/ 1 w 180"/>
                <a:gd name="T33" fmla="*/ 0 h 129"/>
                <a:gd name="T34" fmla="*/ 1 w 180"/>
                <a:gd name="T35" fmla="*/ 0 h 129"/>
                <a:gd name="T36" fmla="*/ 1 w 180"/>
                <a:gd name="T37" fmla="*/ 0 h 129"/>
                <a:gd name="T38" fmla="*/ 1 w 180"/>
                <a:gd name="T39" fmla="*/ 0 h 129"/>
                <a:gd name="T40" fmla="*/ 1 w 180"/>
                <a:gd name="T41" fmla="*/ 0 h 129"/>
                <a:gd name="T42" fmla="*/ 1 w 180"/>
                <a:gd name="T43" fmla="*/ 0 h 129"/>
                <a:gd name="T44" fmla="*/ 1 w 180"/>
                <a:gd name="T45" fmla="*/ 0 h 129"/>
                <a:gd name="T46" fmla="*/ 1 w 180"/>
                <a:gd name="T47" fmla="*/ 0 h 129"/>
                <a:gd name="T48" fmla="*/ 0 w 180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0"/>
                <a:gd name="T76" fmla="*/ 0 h 129"/>
                <a:gd name="T77" fmla="*/ 180 w 180"/>
                <a:gd name="T78" fmla="*/ 129 h 12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0" h="129">
                  <a:moveTo>
                    <a:pt x="0" y="2"/>
                  </a:moveTo>
                  <a:lnTo>
                    <a:pt x="28" y="0"/>
                  </a:lnTo>
                  <a:lnTo>
                    <a:pt x="57" y="1"/>
                  </a:lnTo>
                  <a:lnTo>
                    <a:pt x="87" y="7"/>
                  </a:lnTo>
                  <a:lnTo>
                    <a:pt x="114" y="16"/>
                  </a:lnTo>
                  <a:lnTo>
                    <a:pt x="140" y="30"/>
                  </a:lnTo>
                  <a:lnTo>
                    <a:pt x="159" y="46"/>
                  </a:lnTo>
                  <a:lnTo>
                    <a:pt x="173" y="67"/>
                  </a:lnTo>
                  <a:lnTo>
                    <a:pt x="180" y="91"/>
                  </a:lnTo>
                  <a:lnTo>
                    <a:pt x="178" y="110"/>
                  </a:lnTo>
                  <a:lnTo>
                    <a:pt x="170" y="123"/>
                  </a:lnTo>
                  <a:lnTo>
                    <a:pt x="156" y="129"/>
                  </a:lnTo>
                  <a:lnTo>
                    <a:pt x="141" y="128"/>
                  </a:lnTo>
                  <a:lnTo>
                    <a:pt x="125" y="121"/>
                  </a:lnTo>
                  <a:lnTo>
                    <a:pt x="110" y="109"/>
                  </a:lnTo>
                  <a:lnTo>
                    <a:pt x="98" y="93"/>
                  </a:lnTo>
                  <a:lnTo>
                    <a:pt x="93" y="73"/>
                  </a:lnTo>
                  <a:lnTo>
                    <a:pt x="87" y="57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4" y="20"/>
                  </a:lnTo>
                  <a:lnTo>
                    <a:pt x="28" y="12"/>
                  </a:lnTo>
                  <a:lnTo>
                    <a:pt x="14" y="7"/>
                  </a:lnTo>
                  <a:lnTo>
                    <a:pt x="4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7" name="Freeform 114"/>
            <p:cNvSpPr>
              <a:spLocks/>
            </p:cNvSpPr>
            <p:nvPr/>
          </p:nvSpPr>
          <p:spPr bwMode="auto">
            <a:xfrm>
              <a:off x="2688" y="2614"/>
              <a:ext cx="103" cy="42"/>
            </a:xfrm>
            <a:custGeom>
              <a:avLst/>
              <a:gdLst>
                <a:gd name="T0" fmla="*/ 0 w 206"/>
                <a:gd name="T1" fmla="*/ 0 h 85"/>
                <a:gd name="T2" fmla="*/ 1 w 206"/>
                <a:gd name="T3" fmla="*/ 0 h 85"/>
                <a:gd name="T4" fmla="*/ 1 w 206"/>
                <a:gd name="T5" fmla="*/ 0 h 85"/>
                <a:gd name="T6" fmla="*/ 1 w 206"/>
                <a:gd name="T7" fmla="*/ 0 h 85"/>
                <a:gd name="T8" fmla="*/ 1 w 206"/>
                <a:gd name="T9" fmla="*/ 0 h 85"/>
                <a:gd name="T10" fmla="*/ 1 w 206"/>
                <a:gd name="T11" fmla="*/ 0 h 85"/>
                <a:gd name="T12" fmla="*/ 1 w 206"/>
                <a:gd name="T13" fmla="*/ 0 h 85"/>
                <a:gd name="T14" fmla="*/ 1 w 206"/>
                <a:gd name="T15" fmla="*/ 0 h 85"/>
                <a:gd name="T16" fmla="*/ 1 w 206"/>
                <a:gd name="T17" fmla="*/ 0 h 85"/>
                <a:gd name="T18" fmla="*/ 1 w 206"/>
                <a:gd name="T19" fmla="*/ 0 h 85"/>
                <a:gd name="T20" fmla="*/ 1 w 206"/>
                <a:gd name="T21" fmla="*/ 0 h 85"/>
                <a:gd name="T22" fmla="*/ 1 w 206"/>
                <a:gd name="T23" fmla="*/ 0 h 85"/>
                <a:gd name="T24" fmla="*/ 1 w 206"/>
                <a:gd name="T25" fmla="*/ 0 h 85"/>
                <a:gd name="T26" fmla="*/ 1 w 206"/>
                <a:gd name="T27" fmla="*/ 0 h 85"/>
                <a:gd name="T28" fmla="*/ 1 w 206"/>
                <a:gd name="T29" fmla="*/ 0 h 85"/>
                <a:gd name="T30" fmla="*/ 1 w 206"/>
                <a:gd name="T31" fmla="*/ 0 h 85"/>
                <a:gd name="T32" fmla="*/ 1 w 206"/>
                <a:gd name="T33" fmla="*/ 0 h 85"/>
                <a:gd name="T34" fmla="*/ 1 w 206"/>
                <a:gd name="T35" fmla="*/ 0 h 85"/>
                <a:gd name="T36" fmla="*/ 1 w 206"/>
                <a:gd name="T37" fmla="*/ 0 h 85"/>
                <a:gd name="T38" fmla="*/ 1 w 206"/>
                <a:gd name="T39" fmla="*/ 0 h 85"/>
                <a:gd name="T40" fmla="*/ 1 w 206"/>
                <a:gd name="T41" fmla="*/ 0 h 85"/>
                <a:gd name="T42" fmla="*/ 1 w 206"/>
                <a:gd name="T43" fmla="*/ 0 h 85"/>
                <a:gd name="T44" fmla="*/ 1 w 206"/>
                <a:gd name="T45" fmla="*/ 0 h 85"/>
                <a:gd name="T46" fmla="*/ 1 w 206"/>
                <a:gd name="T47" fmla="*/ 0 h 85"/>
                <a:gd name="T48" fmla="*/ 1 w 206"/>
                <a:gd name="T49" fmla="*/ 0 h 85"/>
                <a:gd name="T50" fmla="*/ 1 w 206"/>
                <a:gd name="T51" fmla="*/ 0 h 85"/>
                <a:gd name="T52" fmla="*/ 1 w 206"/>
                <a:gd name="T53" fmla="*/ 0 h 85"/>
                <a:gd name="T54" fmla="*/ 1 w 206"/>
                <a:gd name="T55" fmla="*/ 0 h 85"/>
                <a:gd name="T56" fmla="*/ 1 w 206"/>
                <a:gd name="T57" fmla="*/ 0 h 85"/>
                <a:gd name="T58" fmla="*/ 1 w 206"/>
                <a:gd name="T59" fmla="*/ 0 h 85"/>
                <a:gd name="T60" fmla="*/ 1 w 206"/>
                <a:gd name="T61" fmla="*/ 0 h 85"/>
                <a:gd name="T62" fmla="*/ 1 w 206"/>
                <a:gd name="T63" fmla="*/ 0 h 85"/>
                <a:gd name="T64" fmla="*/ 0 w 206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6"/>
                <a:gd name="T100" fmla="*/ 0 h 85"/>
                <a:gd name="T101" fmla="*/ 206 w 206"/>
                <a:gd name="T102" fmla="*/ 85 h 8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6" h="85">
                  <a:moveTo>
                    <a:pt x="0" y="54"/>
                  </a:moveTo>
                  <a:lnTo>
                    <a:pt x="11" y="45"/>
                  </a:lnTo>
                  <a:lnTo>
                    <a:pt x="22" y="37"/>
                  </a:lnTo>
                  <a:lnTo>
                    <a:pt x="34" y="30"/>
                  </a:lnTo>
                  <a:lnTo>
                    <a:pt x="46" y="23"/>
                  </a:lnTo>
                  <a:lnTo>
                    <a:pt x="60" y="16"/>
                  </a:lnTo>
                  <a:lnTo>
                    <a:pt x="74" y="11"/>
                  </a:lnTo>
                  <a:lnTo>
                    <a:pt x="88" y="7"/>
                  </a:lnTo>
                  <a:lnTo>
                    <a:pt x="103" y="3"/>
                  </a:lnTo>
                  <a:lnTo>
                    <a:pt x="117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79" y="12"/>
                  </a:lnTo>
                  <a:lnTo>
                    <a:pt x="189" y="19"/>
                  </a:lnTo>
                  <a:lnTo>
                    <a:pt x="197" y="29"/>
                  </a:lnTo>
                  <a:lnTo>
                    <a:pt x="206" y="47"/>
                  </a:lnTo>
                  <a:lnTo>
                    <a:pt x="206" y="62"/>
                  </a:lnTo>
                  <a:lnTo>
                    <a:pt x="198" y="73"/>
                  </a:lnTo>
                  <a:lnTo>
                    <a:pt x="185" y="82"/>
                  </a:lnTo>
                  <a:lnTo>
                    <a:pt x="167" y="85"/>
                  </a:lnTo>
                  <a:lnTo>
                    <a:pt x="149" y="84"/>
                  </a:lnTo>
                  <a:lnTo>
                    <a:pt x="132" y="76"/>
                  </a:lnTo>
                  <a:lnTo>
                    <a:pt x="116" y="63"/>
                  </a:lnTo>
                  <a:lnTo>
                    <a:pt x="102" y="53"/>
                  </a:lnTo>
                  <a:lnTo>
                    <a:pt x="84" y="47"/>
                  </a:lnTo>
                  <a:lnTo>
                    <a:pt x="66" y="45"/>
                  </a:lnTo>
                  <a:lnTo>
                    <a:pt x="46" y="46"/>
                  </a:lnTo>
                  <a:lnTo>
                    <a:pt x="29" y="48"/>
                  </a:lnTo>
                  <a:lnTo>
                    <a:pt x="14" y="50"/>
                  </a:lnTo>
                  <a:lnTo>
                    <a:pt x="4" y="5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8" name="Freeform 115"/>
            <p:cNvSpPr>
              <a:spLocks/>
            </p:cNvSpPr>
            <p:nvPr/>
          </p:nvSpPr>
          <p:spPr bwMode="auto">
            <a:xfrm>
              <a:off x="2360" y="2408"/>
              <a:ext cx="74" cy="47"/>
            </a:xfrm>
            <a:custGeom>
              <a:avLst/>
              <a:gdLst>
                <a:gd name="T0" fmla="*/ 0 w 147"/>
                <a:gd name="T1" fmla="*/ 0 h 95"/>
                <a:gd name="T2" fmla="*/ 1 w 147"/>
                <a:gd name="T3" fmla="*/ 0 h 95"/>
                <a:gd name="T4" fmla="*/ 1 w 147"/>
                <a:gd name="T5" fmla="*/ 0 h 95"/>
                <a:gd name="T6" fmla="*/ 1 w 147"/>
                <a:gd name="T7" fmla="*/ 0 h 95"/>
                <a:gd name="T8" fmla="*/ 1 w 147"/>
                <a:gd name="T9" fmla="*/ 0 h 95"/>
                <a:gd name="T10" fmla="*/ 1 w 147"/>
                <a:gd name="T11" fmla="*/ 0 h 95"/>
                <a:gd name="T12" fmla="*/ 1 w 147"/>
                <a:gd name="T13" fmla="*/ 0 h 95"/>
                <a:gd name="T14" fmla="*/ 1 w 147"/>
                <a:gd name="T15" fmla="*/ 0 h 95"/>
                <a:gd name="T16" fmla="*/ 1 w 147"/>
                <a:gd name="T17" fmla="*/ 0 h 95"/>
                <a:gd name="T18" fmla="*/ 1 w 147"/>
                <a:gd name="T19" fmla="*/ 0 h 95"/>
                <a:gd name="T20" fmla="*/ 1 w 147"/>
                <a:gd name="T21" fmla="*/ 0 h 95"/>
                <a:gd name="T22" fmla="*/ 1 w 147"/>
                <a:gd name="T23" fmla="*/ 0 h 95"/>
                <a:gd name="T24" fmla="*/ 1 w 147"/>
                <a:gd name="T25" fmla="*/ 0 h 95"/>
                <a:gd name="T26" fmla="*/ 1 w 147"/>
                <a:gd name="T27" fmla="*/ 0 h 95"/>
                <a:gd name="T28" fmla="*/ 1 w 147"/>
                <a:gd name="T29" fmla="*/ 0 h 95"/>
                <a:gd name="T30" fmla="*/ 1 w 147"/>
                <a:gd name="T31" fmla="*/ 0 h 95"/>
                <a:gd name="T32" fmla="*/ 1 w 147"/>
                <a:gd name="T33" fmla="*/ 0 h 95"/>
                <a:gd name="T34" fmla="*/ 1 w 147"/>
                <a:gd name="T35" fmla="*/ 0 h 95"/>
                <a:gd name="T36" fmla="*/ 1 w 147"/>
                <a:gd name="T37" fmla="*/ 0 h 95"/>
                <a:gd name="T38" fmla="*/ 1 w 147"/>
                <a:gd name="T39" fmla="*/ 0 h 95"/>
                <a:gd name="T40" fmla="*/ 1 w 147"/>
                <a:gd name="T41" fmla="*/ 0 h 95"/>
                <a:gd name="T42" fmla="*/ 1 w 147"/>
                <a:gd name="T43" fmla="*/ 0 h 95"/>
                <a:gd name="T44" fmla="*/ 1 w 147"/>
                <a:gd name="T45" fmla="*/ 0 h 95"/>
                <a:gd name="T46" fmla="*/ 1 w 147"/>
                <a:gd name="T47" fmla="*/ 0 h 95"/>
                <a:gd name="T48" fmla="*/ 0 w 147"/>
                <a:gd name="T49" fmla="*/ 0 h 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7"/>
                <a:gd name="T76" fmla="*/ 0 h 95"/>
                <a:gd name="T77" fmla="*/ 147 w 147"/>
                <a:gd name="T78" fmla="*/ 95 h 9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7" h="95">
                  <a:moveTo>
                    <a:pt x="0" y="5"/>
                  </a:moveTo>
                  <a:lnTo>
                    <a:pt x="22" y="2"/>
                  </a:lnTo>
                  <a:lnTo>
                    <a:pt x="45" y="0"/>
                  </a:lnTo>
                  <a:lnTo>
                    <a:pt x="68" y="3"/>
                  </a:lnTo>
                  <a:lnTo>
                    <a:pt x="91" y="8"/>
                  </a:lnTo>
                  <a:lnTo>
                    <a:pt x="111" y="17"/>
                  </a:lnTo>
                  <a:lnTo>
                    <a:pt x="128" y="29"/>
                  </a:lnTo>
                  <a:lnTo>
                    <a:pt x="141" y="44"/>
                  </a:lnTo>
                  <a:lnTo>
                    <a:pt x="147" y="63"/>
                  </a:lnTo>
                  <a:lnTo>
                    <a:pt x="146" y="79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19" y="95"/>
                  </a:lnTo>
                  <a:lnTo>
                    <a:pt x="105" y="90"/>
                  </a:lnTo>
                  <a:lnTo>
                    <a:pt x="93" y="82"/>
                  </a:lnTo>
                  <a:lnTo>
                    <a:pt x="83" y="70"/>
                  </a:lnTo>
                  <a:lnTo>
                    <a:pt x="77" y="55"/>
                  </a:lnTo>
                  <a:lnTo>
                    <a:pt x="71" y="43"/>
                  </a:lnTo>
                  <a:lnTo>
                    <a:pt x="62" y="33"/>
                  </a:lnTo>
                  <a:lnTo>
                    <a:pt x="50" y="23"/>
                  </a:lnTo>
                  <a:lnTo>
                    <a:pt x="36" y="17"/>
                  </a:lnTo>
                  <a:lnTo>
                    <a:pt x="22" y="12"/>
                  </a:lnTo>
                  <a:lnTo>
                    <a:pt x="10" y="7"/>
                  </a:lnTo>
                  <a:lnTo>
                    <a:pt x="3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69" name="Freeform 116"/>
            <p:cNvSpPr>
              <a:spLocks/>
            </p:cNvSpPr>
            <p:nvPr/>
          </p:nvSpPr>
          <p:spPr bwMode="auto">
            <a:xfrm>
              <a:off x="2357" y="2414"/>
              <a:ext cx="43" cy="77"/>
            </a:xfrm>
            <a:custGeom>
              <a:avLst/>
              <a:gdLst>
                <a:gd name="T0" fmla="*/ 0 w 87"/>
                <a:gd name="T1" fmla="*/ 0 h 154"/>
                <a:gd name="T2" fmla="*/ 0 w 87"/>
                <a:gd name="T3" fmla="*/ 1 h 154"/>
                <a:gd name="T4" fmla="*/ 0 w 87"/>
                <a:gd name="T5" fmla="*/ 1 h 154"/>
                <a:gd name="T6" fmla="*/ 0 w 87"/>
                <a:gd name="T7" fmla="*/ 1 h 154"/>
                <a:gd name="T8" fmla="*/ 0 w 87"/>
                <a:gd name="T9" fmla="*/ 1 h 154"/>
                <a:gd name="T10" fmla="*/ 0 w 87"/>
                <a:gd name="T11" fmla="*/ 1 h 154"/>
                <a:gd name="T12" fmla="*/ 0 w 87"/>
                <a:gd name="T13" fmla="*/ 1 h 154"/>
                <a:gd name="T14" fmla="*/ 0 w 87"/>
                <a:gd name="T15" fmla="*/ 1 h 154"/>
                <a:gd name="T16" fmla="*/ 0 w 87"/>
                <a:gd name="T17" fmla="*/ 1 h 154"/>
                <a:gd name="T18" fmla="*/ 0 w 87"/>
                <a:gd name="T19" fmla="*/ 1 h 154"/>
                <a:gd name="T20" fmla="*/ 0 w 87"/>
                <a:gd name="T21" fmla="*/ 1 h 154"/>
                <a:gd name="T22" fmla="*/ 0 w 87"/>
                <a:gd name="T23" fmla="*/ 1 h 154"/>
                <a:gd name="T24" fmla="*/ 0 w 87"/>
                <a:gd name="T25" fmla="*/ 1 h 154"/>
                <a:gd name="T26" fmla="*/ 0 w 87"/>
                <a:gd name="T27" fmla="*/ 1 h 154"/>
                <a:gd name="T28" fmla="*/ 0 w 87"/>
                <a:gd name="T29" fmla="*/ 1 h 154"/>
                <a:gd name="T30" fmla="*/ 0 w 87"/>
                <a:gd name="T31" fmla="*/ 1 h 154"/>
                <a:gd name="T32" fmla="*/ 0 w 87"/>
                <a:gd name="T33" fmla="*/ 1 h 154"/>
                <a:gd name="T34" fmla="*/ 0 w 87"/>
                <a:gd name="T35" fmla="*/ 1 h 154"/>
                <a:gd name="T36" fmla="*/ 0 w 87"/>
                <a:gd name="T37" fmla="*/ 1 h 154"/>
                <a:gd name="T38" fmla="*/ 0 w 87"/>
                <a:gd name="T39" fmla="*/ 1 h 154"/>
                <a:gd name="T40" fmla="*/ 0 w 87"/>
                <a:gd name="T41" fmla="*/ 1 h 154"/>
                <a:gd name="T42" fmla="*/ 0 w 87"/>
                <a:gd name="T43" fmla="*/ 1 h 154"/>
                <a:gd name="T44" fmla="*/ 0 w 87"/>
                <a:gd name="T45" fmla="*/ 1 h 154"/>
                <a:gd name="T46" fmla="*/ 0 w 87"/>
                <a:gd name="T47" fmla="*/ 1 h 154"/>
                <a:gd name="T48" fmla="*/ 0 w 87"/>
                <a:gd name="T49" fmla="*/ 0 h 1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7"/>
                <a:gd name="T76" fmla="*/ 0 h 154"/>
                <a:gd name="T77" fmla="*/ 87 w 87"/>
                <a:gd name="T78" fmla="*/ 154 h 1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7" h="154">
                  <a:moveTo>
                    <a:pt x="0" y="0"/>
                  </a:moveTo>
                  <a:lnTo>
                    <a:pt x="20" y="10"/>
                  </a:lnTo>
                  <a:lnTo>
                    <a:pt x="38" y="24"/>
                  </a:lnTo>
                  <a:lnTo>
                    <a:pt x="56" y="40"/>
                  </a:lnTo>
                  <a:lnTo>
                    <a:pt x="69" y="59"/>
                  </a:lnTo>
                  <a:lnTo>
                    <a:pt x="81" y="78"/>
                  </a:lnTo>
                  <a:lnTo>
                    <a:pt x="87" y="98"/>
                  </a:lnTo>
                  <a:lnTo>
                    <a:pt x="87" y="119"/>
                  </a:lnTo>
                  <a:lnTo>
                    <a:pt x="81" y="137"/>
                  </a:lnTo>
                  <a:lnTo>
                    <a:pt x="71" y="150"/>
                  </a:lnTo>
                  <a:lnTo>
                    <a:pt x="59" y="154"/>
                  </a:lnTo>
                  <a:lnTo>
                    <a:pt x="49" y="152"/>
                  </a:lnTo>
                  <a:lnTo>
                    <a:pt x="38" y="144"/>
                  </a:lnTo>
                  <a:lnTo>
                    <a:pt x="30" y="133"/>
                  </a:lnTo>
                  <a:lnTo>
                    <a:pt x="26" y="119"/>
                  </a:lnTo>
                  <a:lnTo>
                    <a:pt x="26" y="103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31" y="60"/>
                  </a:lnTo>
                  <a:lnTo>
                    <a:pt x="27" y="45"/>
                  </a:lnTo>
                  <a:lnTo>
                    <a:pt x="21" y="31"/>
                  </a:lnTo>
                  <a:lnTo>
                    <a:pt x="14" y="19"/>
                  </a:lnTo>
                  <a:lnTo>
                    <a:pt x="7" y="9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0" name="Freeform 117"/>
            <p:cNvSpPr>
              <a:spLocks/>
            </p:cNvSpPr>
            <p:nvPr/>
          </p:nvSpPr>
          <p:spPr bwMode="auto">
            <a:xfrm>
              <a:off x="2359" y="2373"/>
              <a:ext cx="81" cy="34"/>
            </a:xfrm>
            <a:custGeom>
              <a:avLst/>
              <a:gdLst>
                <a:gd name="T0" fmla="*/ 0 w 161"/>
                <a:gd name="T1" fmla="*/ 0 h 69"/>
                <a:gd name="T2" fmla="*/ 1 w 161"/>
                <a:gd name="T3" fmla="*/ 0 h 69"/>
                <a:gd name="T4" fmla="*/ 1 w 161"/>
                <a:gd name="T5" fmla="*/ 0 h 69"/>
                <a:gd name="T6" fmla="*/ 1 w 161"/>
                <a:gd name="T7" fmla="*/ 0 h 69"/>
                <a:gd name="T8" fmla="*/ 1 w 161"/>
                <a:gd name="T9" fmla="*/ 0 h 69"/>
                <a:gd name="T10" fmla="*/ 1 w 161"/>
                <a:gd name="T11" fmla="*/ 0 h 69"/>
                <a:gd name="T12" fmla="*/ 1 w 161"/>
                <a:gd name="T13" fmla="*/ 0 h 69"/>
                <a:gd name="T14" fmla="*/ 1 w 161"/>
                <a:gd name="T15" fmla="*/ 0 h 69"/>
                <a:gd name="T16" fmla="*/ 1 w 161"/>
                <a:gd name="T17" fmla="*/ 0 h 69"/>
                <a:gd name="T18" fmla="*/ 1 w 161"/>
                <a:gd name="T19" fmla="*/ 0 h 69"/>
                <a:gd name="T20" fmla="*/ 1 w 161"/>
                <a:gd name="T21" fmla="*/ 0 h 69"/>
                <a:gd name="T22" fmla="*/ 1 w 161"/>
                <a:gd name="T23" fmla="*/ 0 h 69"/>
                <a:gd name="T24" fmla="*/ 1 w 161"/>
                <a:gd name="T25" fmla="*/ 0 h 69"/>
                <a:gd name="T26" fmla="*/ 1 w 161"/>
                <a:gd name="T27" fmla="*/ 0 h 69"/>
                <a:gd name="T28" fmla="*/ 1 w 161"/>
                <a:gd name="T29" fmla="*/ 0 h 69"/>
                <a:gd name="T30" fmla="*/ 1 w 161"/>
                <a:gd name="T31" fmla="*/ 0 h 69"/>
                <a:gd name="T32" fmla="*/ 1 w 161"/>
                <a:gd name="T33" fmla="*/ 0 h 69"/>
                <a:gd name="T34" fmla="*/ 1 w 161"/>
                <a:gd name="T35" fmla="*/ 0 h 69"/>
                <a:gd name="T36" fmla="*/ 1 w 161"/>
                <a:gd name="T37" fmla="*/ 0 h 69"/>
                <a:gd name="T38" fmla="*/ 1 w 161"/>
                <a:gd name="T39" fmla="*/ 0 h 69"/>
                <a:gd name="T40" fmla="*/ 1 w 161"/>
                <a:gd name="T41" fmla="*/ 0 h 69"/>
                <a:gd name="T42" fmla="*/ 1 w 161"/>
                <a:gd name="T43" fmla="*/ 0 h 69"/>
                <a:gd name="T44" fmla="*/ 1 w 161"/>
                <a:gd name="T45" fmla="*/ 0 h 69"/>
                <a:gd name="T46" fmla="*/ 1 w 161"/>
                <a:gd name="T47" fmla="*/ 0 h 69"/>
                <a:gd name="T48" fmla="*/ 0 w 161"/>
                <a:gd name="T49" fmla="*/ 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"/>
                <a:gd name="T76" fmla="*/ 0 h 69"/>
                <a:gd name="T77" fmla="*/ 161 w 161"/>
                <a:gd name="T78" fmla="*/ 69 h 6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" h="69">
                  <a:moveTo>
                    <a:pt x="0" y="69"/>
                  </a:moveTo>
                  <a:lnTo>
                    <a:pt x="14" y="52"/>
                  </a:lnTo>
                  <a:lnTo>
                    <a:pt x="30" y="36"/>
                  </a:lnTo>
                  <a:lnTo>
                    <a:pt x="49" y="22"/>
                  </a:lnTo>
                  <a:lnTo>
                    <a:pt x="69" y="11"/>
                  </a:lnTo>
                  <a:lnTo>
                    <a:pt x="90" y="4"/>
                  </a:lnTo>
                  <a:lnTo>
                    <a:pt x="110" y="0"/>
                  </a:lnTo>
                  <a:lnTo>
                    <a:pt x="130" y="4"/>
                  </a:lnTo>
                  <a:lnTo>
                    <a:pt x="147" y="13"/>
                  </a:lnTo>
                  <a:lnTo>
                    <a:pt x="158" y="25"/>
                  </a:lnTo>
                  <a:lnTo>
                    <a:pt x="161" y="37"/>
                  </a:lnTo>
                  <a:lnTo>
                    <a:pt x="156" y="47"/>
                  </a:lnTo>
                  <a:lnTo>
                    <a:pt x="148" y="55"/>
                  </a:lnTo>
                  <a:lnTo>
                    <a:pt x="136" y="61"/>
                  </a:lnTo>
                  <a:lnTo>
                    <a:pt x="121" y="64"/>
                  </a:lnTo>
                  <a:lnTo>
                    <a:pt x="105" y="61"/>
                  </a:lnTo>
                  <a:lnTo>
                    <a:pt x="90" y="54"/>
                  </a:lnTo>
                  <a:lnTo>
                    <a:pt x="77" y="49"/>
                  </a:lnTo>
                  <a:lnTo>
                    <a:pt x="63" y="47"/>
                  </a:lnTo>
                  <a:lnTo>
                    <a:pt x="48" y="50"/>
                  </a:lnTo>
                  <a:lnTo>
                    <a:pt x="34" y="54"/>
                  </a:lnTo>
                  <a:lnTo>
                    <a:pt x="21" y="59"/>
                  </a:lnTo>
                  <a:lnTo>
                    <a:pt x="10" y="64"/>
                  </a:lnTo>
                  <a:lnTo>
                    <a:pt x="2" y="6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1" name="Freeform 118"/>
            <p:cNvSpPr>
              <a:spLocks/>
            </p:cNvSpPr>
            <p:nvPr/>
          </p:nvSpPr>
          <p:spPr bwMode="auto">
            <a:xfrm>
              <a:off x="2356" y="2338"/>
              <a:ext cx="57" cy="66"/>
            </a:xfrm>
            <a:custGeom>
              <a:avLst/>
              <a:gdLst>
                <a:gd name="T0" fmla="*/ 0 w 114"/>
                <a:gd name="T1" fmla="*/ 0 h 133"/>
                <a:gd name="T2" fmla="*/ 1 w 114"/>
                <a:gd name="T3" fmla="*/ 0 h 133"/>
                <a:gd name="T4" fmla="*/ 1 w 114"/>
                <a:gd name="T5" fmla="*/ 0 h 133"/>
                <a:gd name="T6" fmla="*/ 1 w 114"/>
                <a:gd name="T7" fmla="*/ 0 h 133"/>
                <a:gd name="T8" fmla="*/ 1 w 114"/>
                <a:gd name="T9" fmla="*/ 0 h 133"/>
                <a:gd name="T10" fmla="*/ 1 w 114"/>
                <a:gd name="T11" fmla="*/ 0 h 133"/>
                <a:gd name="T12" fmla="*/ 1 w 114"/>
                <a:gd name="T13" fmla="*/ 0 h 133"/>
                <a:gd name="T14" fmla="*/ 1 w 114"/>
                <a:gd name="T15" fmla="*/ 0 h 133"/>
                <a:gd name="T16" fmla="*/ 1 w 114"/>
                <a:gd name="T17" fmla="*/ 0 h 133"/>
                <a:gd name="T18" fmla="*/ 1 w 114"/>
                <a:gd name="T19" fmla="*/ 0 h 133"/>
                <a:gd name="T20" fmla="*/ 1 w 114"/>
                <a:gd name="T21" fmla="*/ 0 h 133"/>
                <a:gd name="T22" fmla="*/ 1 w 114"/>
                <a:gd name="T23" fmla="*/ 0 h 133"/>
                <a:gd name="T24" fmla="*/ 1 w 114"/>
                <a:gd name="T25" fmla="*/ 0 h 133"/>
                <a:gd name="T26" fmla="*/ 1 w 114"/>
                <a:gd name="T27" fmla="*/ 0 h 133"/>
                <a:gd name="T28" fmla="*/ 1 w 114"/>
                <a:gd name="T29" fmla="*/ 0 h 133"/>
                <a:gd name="T30" fmla="*/ 1 w 114"/>
                <a:gd name="T31" fmla="*/ 0 h 133"/>
                <a:gd name="T32" fmla="*/ 1 w 114"/>
                <a:gd name="T33" fmla="*/ 0 h 133"/>
                <a:gd name="T34" fmla="*/ 1 w 114"/>
                <a:gd name="T35" fmla="*/ 0 h 133"/>
                <a:gd name="T36" fmla="*/ 1 w 114"/>
                <a:gd name="T37" fmla="*/ 0 h 133"/>
                <a:gd name="T38" fmla="*/ 1 w 114"/>
                <a:gd name="T39" fmla="*/ 0 h 133"/>
                <a:gd name="T40" fmla="*/ 1 w 114"/>
                <a:gd name="T41" fmla="*/ 0 h 133"/>
                <a:gd name="T42" fmla="*/ 1 w 114"/>
                <a:gd name="T43" fmla="*/ 0 h 133"/>
                <a:gd name="T44" fmla="*/ 1 w 114"/>
                <a:gd name="T45" fmla="*/ 0 h 133"/>
                <a:gd name="T46" fmla="*/ 1 w 114"/>
                <a:gd name="T47" fmla="*/ 0 h 133"/>
                <a:gd name="T48" fmla="*/ 0 w 114"/>
                <a:gd name="T49" fmla="*/ 0 h 1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4"/>
                <a:gd name="T76" fmla="*/ 0 h 133"/>
                <a:gd name="T77" fmla="*/ 114 w 114"/>
                <a:gd name="T78" fmla="*/ 133 h 13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4" h="133">
                  <a:moveTo>
                    <a:pt x="0" y="133"/>
                  </a:moveTo>
                  <a:lnTo>
                    <a:pt x="1" y="111"/>
                  </a:lnTo>
                  <a:lnTo>
                    <a:pt x="5" y="88"/>
                  </a:lnTo>
                  <a:lnTo>
                    <a:pt x="11" y="65"/>
                  </a:lnTo>
                  <a:lnTo>
                    <a:pt x="22" y="44"/>
                  </a:lnTo>
                  <a:lnTo>
                    <a:pt x="35" y="25"/>
                  </a:lnTo>
                  <a:lnTo>
                    <a:pt x="49" y="12"/>
                  </a:lnTo>
                  <a:lnTo>
                    <a:pt x="67" y="2"/>
                  </a:lnTo>
                  <a:lnTo>
                    <a:pt x="86" y="0"/>
                  </a:lnTo>
                  <a:lnTo>
                    <a:pt x="102" y="4"/>
                  </a:lnTo>
                  <a:lnTo>
                    <a:pt x="112" y="12"/>
                  </a:lnTo>
                  <a:lnTo>
                    <a:pt x="114" y="22"/>
                  </a:lnTo>
                  <a:lnTo>
                    <a:pt x="112" y="35"/>
                  </a:lnTo>
                  <a:lnTo>
                    <a:pt x="105" y="46"/>
                  </a:lnTo>
                  <a:lnTo>
                    <a:pt x="94" y="56"/>
                  </a:lnTo>
                  <a:lnTo>
                    <a:pt x="81" y="65"/>
                  </a:lnTo>
                  <a:lnTo>
                    <a:pt x="64" y="67"/>
                  </a:lnTo>
                  <a:lnTo>
                    <a:pt x="52" y="69"/>
                  </a:lnTo>
                  <a:lnTo>
                    <a:pt x="39" y="77"/>
                  </a:lnTo>
                  <a:lnTo>
                    <a:pt x="29" y="88"/>
                  </a:lnTo>
                  <a:lnTo>
                    <a:pt x="18" y="99"/>
                  </a:lnTo>
                  <a:lnTo>
                    <a:pt x="11" y="112"/>
                  </a:lnTo>
                  <a:lnTo>
                    <a:pt x="5" y="122"/>
                  </a:lnTo>
                  <a:lnTo>
                    <a:pt x="1" y="13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2" name="Freeform 119"/>
            <p:cNvSpPr>
              <a:spLocks/>
            </p:cNvSpPr>
            <p:nvPr/>
          </p:nvSpPr>
          <p:spPr bwMode="auto">
            <a:xfrm>
              <a:off x="2332" y="2318"/>
              <a:ext cx="35" cy="82"/>
            </a:xfrm>
            <a:custGeom>
              <a:avLst/>
              <a:gdLst>
                <a:gd name="T0" fmla="*/ 1 w 70"/>
                <a:gd name="T1" fmla="*/ 1 h 163"/>
                <a:gd name="T2" fmla="*/ 1 w 70"/>
                <a:gd name="T3" fmla="*/ 1 h 163"/>
                <a:gd name="T4" fmla="*/ 1 w 70"/>
                <a:gd name="T5" fmla="*/ 1 h 163"/>
                <a:gd name="T6" fmla="*/ 1 w 70"/>
                <a:gd name="T7" fmla="*/ 1 h 163"/>
                <a:gd name="T8" fmla="*/ 0 w 70"/>
                <a:gd name="T9" fmla="*/ 1 h 163"/>
                <a:gd name="T10" fmla="*/ 0 w 70"/>
                <a:gd name="T11" fmla="*/ 1 h 163"/>
                <a:gd name="T12" fmla="*/ 1 w 70"/>
                <a:gd name="T13" fmla="*/ 1 h 163"/>
                <a:gd name="T14" fmla="*/ 1 w 70"/>
                <a:gd name="T15" fmla="*/ 1 h 163"/>
                <a:gd name="T16" fmla="*/ 1 w 70"/>
                <a:gd name="T17" fmla="*/ 1 h 163"/>
                <a:gd name="T18" fmla="*/ 1 w 70"/>
                <a:gd name="T19" fmla="*/ 0 h 163"/>
                <a:gd name="T20" fmla="*/ 1 w 70"/>
                <a:gd name="T21" fmla="*/ 1 h 163"/>
                <a:gd name="T22" fmla="*/ 1 w 70"/>
                <a:gd name="T23" fmla="*/ 1 h 163"/>
                <a:gd name="T24" fmla="*/ 1 w 70"/>
                <a:gd name="T25" fmla="*/ 1 h 163"/>
                <a:gd name="T26" fmla="*/ 1 w 70"/>
                <a:gd name="T27" fmla="*/ 1 h 163"/>
                <a:gd name="T28" fmla="*/ 1 w 70"/>
                <a:gd name="T29" fmla="*/ 1 h 163"/>
                <a:gd name="T30" fmla="*/ 1 w 70"/>
                <a:gd name="T31" fmla="*/ 1 h 163"/>
                <a:gd name="T32" fmla="*/ 1 w 70"/>
                <a:gd name="T33" fmla="*/ 1 h 163"/>
                <a:gd name="T34" fmla="*/ 1 w 70"/>
                <a:gd name="T35" fmla="*/ 1 h 163"/>
                <a:gd name="T36" fmla="*/ 1 w 70"/>
                <a:gd name="T37" fmla="*/ 1 h 163"/>
                <a:gd name="T38" fmla="*/ 1 w 70"/>
                <a:gd name="T39" fmla="*/ 1 h 163"/>
                <a:gd name="T40" fmla="*/ 1 w 70"/>
                <a:gd name="T41" fmla="*/ 1 h 1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0"/>
                <a:gd name="T64" fmla="*/ 0 h 163"/>
                <a:gd name="T65" fmla="*/ 70 w 70"/>
                <a:gd name="T66" fmla="*/ 163 h 16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0" h="163">
                  <a:moveTo>
                    <a:pt x="30" y="163"/>
                  </a:moveTo>
                  <a:lnTo>
                    <a:pt x="18" y="145"/>
                  </a:lnTo>
                  <a:lnTo>
                    <a:pt x="9" y="124"/>
                  </a:lnTo>
                  <a:lnTo>
                    <a:pt x="3" y="101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4" y="36"/>
                  </a:lnTo>
                  <a:lnTo>
                    <a:pt x="13" y="18"/>
                  </a:lnTo>
                  <a:lnTo>
                    <a:pt x="28" y="6"/>
                  </a:lnTo>
                  <a:lnTo>
                    <a:pt x="43" y="0"/>
                  </a:lnTo>
                  <a:lnTo>
                    <a:pt x="56" y="2"/>
                  </a:lnTo>
                  <a:lnTo>
                    <a:pt x="64" y="9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59" y="62"/>
                  </a:lnTo>
                  <a:lnTo>
                    <a:pt x="48" y="74"/>
                  </a:lnTo>
                  <a:lnTo>
                    <a:pt x="33" y="97"/>
                  </a:lnTo>
                  <a:lnTo>
                    <a:pt x="27" y="127"/>
                  </a:lnTo>
                  <a:lnTo>
                    <a:pt x="28" y="152"/>
                  </a:lnTo>
                  <a:lnTo>
                    <a:pt x="30" y="1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3" name="Freeform 120"/>
            <p:cNvSpPr>
              <a:spLocks/>
            </p:cNvSpPr>
            <p:nvPr/>
          </p:nvSpPr>
          <p:spPr bwMode="auto">
            <a:xfrm>
              <a:off x="2376" y="1599"/>
              <a:ext cx="180" cy="174"/>
            </a:xfrm>
            <a:custGeom>
              <a:avLst/>
              <a:gdLst>
                <a:gd name="T0" fmla="*/ 0 w 361"/>
                <a:gd name="T1" fmla="*/ 1 h 348"/>
                <a:gd name="T2" fmla="*/ 0 w 361"/>
                <a:gd name="T3" fmla="*/ 1 h 348"/>
                <a:gd name="T4" fmla="*/ 0 w 361"/>
                <a:gd name="T5" fmla="*/ 0 h 348"/>
                <a:gd name="T6" fmla="*/ 0 w 361"/>
                <a:gd name="T7" fmla="*/ 0 h 348"/>
                <a:gd name="T8" fmla="*/ 0 w 361"/>
                <a:gd name="T9" fmla="*/ 1 h 348"/>
                <a:gd name="T10" fmla="*/ 0 w 361"/>
                <a:gd name="T11" fmla="*/ 1 h 348"/>
                <a:gd name="T12" fmla="*/ 0 w 361"/>
                <a:gd name="T13" fmla="*/ 1 h 348"/>
                <a:gd name="T14" fmla="*/ 0 w 361"/>
                <a:gd name="T15" fmla="*/ 1 h 348"/>
                <a:gd name="T16" fmla="*/ 0 w 361"/>
                <a:gd name="T17" fmla="*/ 1 h 348"/>
                <a:gd name="T18" fmla="*/ 0 w 361"/>
                <a:gd name="T19" fmla="*/ 1 h 348"/>
                <a:gd name="T20" fmla="*/ 0 w 361"/>
                <a:gd name="T21" fmla="*/ 1 h 348"/>
                <a:gd name="T22" fmla="*/ 0 w 361"/>
                <a:gd name="T23" fmla="*/ 1 h 348"/>
                <a:gd name="T24" fmla="*/ 0 w 361"/>
                <a:gd name="T25" fmla="*/ 1 h 348"/>
                <a:gd name="T26" fmla="*/ 0 w 361"/>
                <a:gd name="T27" fmla="*/ 1 h 348"/>
                <a:gd name="T28" fmla="*/ 0 w 361"/>
                <a:gd name="T29" fmla="*/ 1 h 348"/>
                <a:gd name="T30" fmla="*/ 0 w 361"/>
                <a:gd name="T31" fmla="*/ 1 h 348"/>
                <a:gd name="T32" fmla="*/ 0 w 361"/>
                <a:gd name="T33" fmla="*/ 1 h 348"/>
                <a:gd name="T34" fmla="*/ 0 w 361"/>
                <a:gd name="T35" fmla="*/ 1 h 348"/>
                <a:gd name="T36" fmla="*/ 0 w 361"/>
                <a:gd name="T37" fmla="*/ 1 h 348"/>
                <a:gd name="T38" fmla="*/ 0 w 361"/>
                <a:gd name="T39" fmla="*/ 1 h 348"/>
                <a:gd name="T40" fmla="*/ 0 w 361"/>
                <a:gd name="T41" fmla="*/ 1 h 348"/>
                <a:gd name="T42" fmla="*/ 0 w 361"/>
                <a:gd name="T43" fmla="*/ 1 h 348"/>
                <a:gd name="T44" fmla="*/ 0 w 361"/>
                <a:gd name="T45" fmla="*/ 1 h 348"/>
                <a:gd name="T46" fmla="*/ 0 w 361"/>
                <a:gd name="T47" fmla="*/ 1 h 348"/>
                <a:gd name="T48" fmla="*/ 0 w 361"/>
                <a:gd name="T49" fmla="*/ 1 h 348"/>
                <a:gd name="T50" fmla="*/ 0 w 361"/>
                <a:gd name="T51" fmla="*/ 1 h 348"/>
                <a:gd name="T52" fmla="*/ 0 w 361"/>
                <a:gd name="T53" fmla="*/ 1 h 348"/>
                <a:gd name="T54" fmla="*/ 0 w 361"/>
                <a:gd name="T55" fmla="*/ 1 h 348"/>
                <a:gd name="T56" fmla="*/ 0 w 361"/>
                <a:gd name="T57" fmla="*/ 1 h 348"/>
                <a:gd name="T58" fmla="*/ 0 w 361"/>
                <a:gd name="T59" fmla="*/ 1 h 348"/>
                <a:gd name="T60" fmla="*/ 0 w 361"/>
                <a:gd name="T61" fmla="*/ 1 h 348"/>
                <a:gd name="T62" fmla="*/ 0 w 361"/>
                <a:gd name="T63" fmla="*/ 1 h 348"/>
                <a:gd name="T64" fmla="*/ 0 w 361"/>
                <a:gd name="T65" fmla="*/ 1 h 348"/>
                <a:gd name="T66" fmla="*/ 0 w 361"/>
                <a:gd name="T67" fmla="*/ 1 h 348"/>
                <a:gd name="T68" fmla="*/ 0 w 361"/>
                <a:gd name="T69" fmla="*/ 1 h 348"/>
                <a:gd name="T70" fmla="*/ 0 w 361"/>
                <a:gd name="T71" fmla="*/ 1 h 348"/>
                <a:gd name="T72" fmla="*/ 0 w 361"/>
                <a:gd name="T73" fmla="*/ 1 h 348"/>
                <a:gd name="T74" fmla="*/ 0 w 361"/>
                <a:gd name="T75" fmla="*/ 1 h 348"/>
                <a:gd name="T76" fmla="*/ 0 w 361"/>
                <a:gd name="T77" fmla="*/ 1 h 348"/>
                <a:gd name="T78" fmla="*/ 0 w 361"/>
                <a:gd name="T79" fmla="*/ 1 h 348"/>
                <a:gd name="T80" fmla="*/ 0 w 361"/>
                <a:gd name="T81" fmla="*/ 1 h 3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1"/>
                <a:gd name="T124" fmla="*/ 0 h 348"/>
                <a:gd name="T125" fmla="*/ 361 w 361"/>
                <a:gd name="T126" fmla="*/ 348 h 3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1" h="348">
                  <a:moveTo>
                    <a:pt x="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8" y="0"/>
                  </a:lnTo>
                  <a:lnTo>
                    <a:pt x="23" y="4"/>
                  </a:lnTo>
                  <a:lnTo>
                    <a:pt x="44" y="8"/>
                  </a:lnTo>
                  <a:lnTo>
                    <a:pt x="69" y="16"/>
                  </a:lnTo>
                  <a:lnTo>
                    <a:pt x="98" y="27"/>
                  </a:lnTo>
                  <a:lnTo>
                    <a:pt x="129" y="39"/>
                  </a:lnTo>
                  <a:lnTo>
                    <a:pt x="162" y="55"/>
                  </a:lnTo>
                  <a:lnTo>
                    <a:pt x="196" y="74"/>
                  </a:lnTo>
                  <a:lnTo>
                    <a:pt x="229" y="96"/>
                  </a:lnTo>
                  <a:lnTo>
                    <a:pt x="262" y="120"/>
                  </a:lnTo>
                  <a:lnTo>
                    <a:pt x="291" y="146"/>
                  </a:lnTo>
                  <a:lnTo>
                    <a:pt x="317" y="178"/>
                  </a:lnTo>
                  <a:lnTo>
                    <a:pt x="340" y="210"/>
                  </a:lnTo>
                  <a:lnTo>
                    <a:pt x="356" y="247"/>
                  </a:lnTo>
                  <a:lnTo>
                    <a:pt x="361" y="267"/>
                  </a:lnTo>
                  <a:lnTo>
                    <a:pt x="358" y="287"/>
                  </a:lnTo>
                  <a:lnTo>
                    <a:pt x="354" y="304"/>
                  </a:lnTo>
                  <a:lnTo>
                    <a:pt x="346" y="319"/>
                  </a:lnTo>
                  <a:lnTo>
                    <a:pt x="336" y="331"/>
                  </a:lnTo>
                  <a:lnTo>
                    <a:pt x="328" y="340"/>
                  </a:lnTo>
                  <a:lnTo>
                    <a:pt x="323" y="346"/>
                  </a:lnTo>
                  <a:lnTo>
                    <a:pt x="320" y="348"/>
                  </a:lnTo>
                  <a:lnTo>
                    <a:pt x="321" y="346"/>
                  </a:lnTo>
                  <a:lnTo>
                    <a:pt x="326" y="341"/>
                  </a:lnTo>
                  <a:lnTo>
                    <a:pt x="331" y="332"/>
                  </a:lnTo>
                  <a:lnTo>
                    <a:pt x="336" y="320"/>
                  </a:lnTo>
                  <a:lnTo>
                    <a:pt x="340" y="305"/>
                  </a:lnTo>
                  <a:lnTo>
                    <a:pt x="342" y="287"/>
                  </a:lnTo>
                  <a:lnTo>
                    <a:pt x="341" y="267"/>
                  </a:lnTo>
                  <a:lnTo>
                    <a:pt x="336" y="244"/>
                  </a:lnTo>
                  <a:lnTo>
                    <a:pt x="326" y="220"/>
                  </a:lnTo>
                  <a:lnTo>
                    <a:pt x="309" y="194"/>
                  </a:lnTo>
                  <a:lnTo>
                    <a:pt x="283" y="165"/>
                  </a:lnTo>
                  <a:lnTo>
                    <a:pt x="250" y="136"/>
                  </a:lnTo>
                  <a:lnTo>
                    <a:pt x="207" y="105"/>
                  </a:lnTo>
                  <a:lnTo>
                    <a:pt x="153" y="73"/>
                  </a:lnTo>
                  <a:lnTo>
                    <a:pt x="88" y="3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4" name="Freeform 121"/>
            <p:cNvSpPr>
              <a:spLocks/>
            </p:cNvSpPr>
            <p:nvPr/>
          </p:nvSpPr>
          <p:spPr bwMode="auto">
            <a:xfrm>
              <a:off x="2332" y="2439"/>
              <a:ext cx="63" cy="171"/>
            </a:xfrm>
            <a:custGeom>
              <a:avLst/>
              <a:gdLst>
                <a:gd name="T0" fmla="*/ 1 w 126"/>
                <a:gd name="T1" fmla="*/ 0 h 343"/>
                <a:gd name="T2" fmla="*/ 1 w 126"/>
                <a:gd name="T3" fmla="*/ 0 h 343"/>
                <a:gd name="T4" fmla="*/ 1 w 126"/>
                <a:gd name="T5" fmla="*/ 0 h 343"/>
                <a:gd name="T6" fmla="*/ 0 w 126"/>
                <a:gd name="T7" fmla="*/ 0 h 343"/>
                <a:gd name="T8" fmla="*/ 1 w 126"/>
                <a:gd name="T9" fmla="*/ 0 h 343"/>
                <a:gd name="T10" fmla="*/ 1 w 126"/>
                <a:gd name="T11" fmla="*/ 0 h 343"/>
                <a:gd name="T12" fmla="*/ 1 w 126"/>
                <a:gd name="T13" fmla="*/ 0 h 343"/>
                <a:gd name="T14" fmla="*/ 1 w 126"/>
                <a:gd name="T15" fmla="*/ 0 h 343"/>
                <a:gd name="T16" fmla="*/ 1 w 126"/>
                <a:gd name="T17" fmla="*/ 0 h 343"/>
                <a:gd name="T18" fmla="*/ 1 w 126"/>
                <a:gd name="T19" fmla="*/ 0 h 343"/>
                <a:gd name="T20" fmla="*/ 1 w 126"/>
                <a:gd name="T21" fmla="*/ 0 h 343"/>
                <a:gd name="T22" fmla="*/ 1 w 126"/>
                <a:gd name="T23" fmla="*/ 0 h 343"/>
                <a:gd name="T24" fmla="*/ 1 w 126"/>
                <a:gd name="T25" fmla="*/ 0 h 343"/>
                <a:gd name="T26" fmla="*/ 1 w 126"/>
                <a:gd name="T27" fmla="*/ 0 h 343"/>
                <a:gd name="T28" fmla="*/ 1 w 126"/>
                <a:gd name="T29" fmla="*/ 0 h 343"/>
                <a:gd name="T30" fmla="*/ 1 w 126"/>
                <a:gd name="T31" fmla="*/ 0 h 343"/>
                <a:gd name="T32" fmla="*/ 1 w 126"/>
                <a:gd name="T33" fmla="*/ 0 h 343"/>
                <a:gd name="T34" fmla="*/ 1 w 126"/>
                <a:gd name="T35" fmla="*/ 0 h 343"/>
                <a:gd name="T36" fmla="*/ 1 w 126"/>
                <a:gd name="T37" fmla="*/ 0 h 343"/>
                <a:gd name="T38" fmla="*/ 1 w 126"/>
                <a:gd name="T39" fmla="*/ 0 h 343"/>
                <a:gd name="T40" fmla="*/ 1 w 126"/>
                <a:gd name="T41" fmla="*/ 0 h 343"/>
                <a:gd name="T42" fmla="*/ 1 w 126"/>
                <a:gd name="T43" fmla="*/ 0 h 343"/>
                <a:gd name="T44" fmla="*/ 1 w 126"/>
                <a:gd name="T45" fmla="*/ 0 h 343"/>
                <a:gd name="T46" fmla="*/ 1 w 126"/>
                <a:gd name="T47" fmla="*/ 0 h 343"/>
                <a:gd name="T48" fmla="*/ 1 w 126"/>
                <a:gd name="T49" fmla="*/ 0 h 3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343"/>
                <a:gd name="T77" fmla="*/ 126 w 126"/>
                <a:gd name="T78" fmla="*/ 343 h 34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343">
                  <a:moveTo>
                    <a:pt x="25" y="0"/>
                  </a:moveTo>
                  <a:lnTo>
                    <a:pt x="10" y="30"/>
                  </a:lnTo>
                  <a:lnTo>
                    <a:pt x="2" y="71"/>
                  </a:lnTo>
                  <a:lnTo>
                    <a:pt x="0" y="121"/>
                  </a:lnTo>
                  <a:lnTo>
                    <a:pt x="5" y="175"/>
                  </a:lnTo>
                  <a:lnTo>
                    <a:pt x="19" y="228"/>
                  </a:lnTo>
                  <a:lnTo>
                    <a:pt x="43" y="276"/>
                  </a:lnTo>
                  <a:lnTo>
                    <a:pt x="79" y="316"/>
                  </a:lnTo>
                  <a:lnTo>
                    <a:pt x="126" y="343"/>
                  </a:lnTo>
                  <a:lnTo>
                    <a:pt x="123" y="341"/>
                  </a:lnTo>
                  <a:lnTo>
                    <a:pt x="115" y="332"/>
                  </a:lnTo>
                  <a:lnTo>
                    <a:pt x="102" y="321"/>
                  </a:lnTo>
                  <a:lnTo>
                    <a:pt x="87" y="306"/>
                  </a:lnTo>
                  <a:lnTo>
                    <a:pt x="71" y="288"/>
                  </a:lnTo>
                  <a:lnTo>
                    <a:pt x="55" y="267"/>
                  </a:lnTo>
                  <a:lnTo>
                    <a:pt x="41" y="245"/>
                  </a:lnTo>
                  <a:lnTo>
                    <a:pt x="30" y="221"/>
                  </a:lnTo>
                  <a:lnTo>
                    <a:pt x="19" y="183"/>
                  </a:lnTo>
                  <a:lnTo>
                    <a:pt x="13" y="145"/>
                  </a:lnTo>
                  <a:lnTo>
                    <a:pt x="12" y="108"/>
                  </a:lnTo>
                  <a:lnTo>
                    <a:pt x="13" y="73"/>
                  </a:lnTo>
                  <a:lnTo>
                    <a:pt x="17" y="43"/>
                  </a:lnTo>
                  <a:lnTo>
                    <a:pt x="20" y="20"/>
                  </a:lnTo>
                  <a:lnTo>
                    <a:pt x="24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5" name="Freeform 122"/>
            <p:cNvSpPr>
              <a:spLocks/>
            </p:cNvSpPr>
            <p:nvPr/>
          </p:nvSpPr>
          <p:spPr bwMode="auto">
            <a:xfrm>
              <a:off x="2684" y="2480"/>
              <a:ext cx="165" cy="80"/>
            </a:xfrm>
            <a:custGeom>
              <a:avLst/>
              <a:gdLst>
                <a:gd name="T0" fmla="*/ 0 w 332"/>
                <a:gd name="T1" fmla="*/ 1 h 160"/>
                <a:gd name="T2" fmla="*/ 0 w 332"/>
                <a:gd name="T3" fmla="*/ 1 h 160"/>
                <a:gd name="T4" fmla="*/ 0 w 332"/>
                <a:gd name="T5" fmla="*/ 1 h 160"/>
                <a:gd name="T6" fmla="*/ 0 w 332"/>
                <a:gd name="T7" fmla="*/ 1 h 160"/>
                <a:gd name="T8" fmla="*/ 0 w 332"/>
                <a:gd name="T9" fmla="*/ 1 h 160"/>
                <a:gd name="T10" fmla="*/ 0 w 332"/>
                <a:gd name="T11" fmla="*/ 1 h 160"/>
                <a:gd name="T12" fmla="*/ 0 w 332"/>
                <a:gd name="T13" fmla="*/ 1 h 160"/>
                <a:gd name="T14" fmla="*/ 0 w 332"/>
                <a:gd name="T15" fmla="*/ 1 h 160"/>
                <a:gd name="T16" fmla="*/ 0 w 332"/>
                <a:gd name="T17" fmla="*/ 1 h 160"/>
                <a:gd name="T18" fmla="*/ 0 w 332"/>
                <a:gd name="T19" fmla="*/ 1 h 160"/>
                <a:gd name="T20" fmla="*/ 0 w 332"/>
                <a:gd name="T21" fmla="*/ 1 h 160"/>
                <a:gd name="T22" fmla="*/ 0 w 332"/>
                <a:gd name="T23" fmla="*/ 1 h 160"/>
                <a:gd name="T24" fmla="*/ 0 w 332"/>
                <a:gd name="T25" fmla="*/ 0 h 160"/>
                <a:gd name="T26" fmla="*/ 0 w 332"/>
                <a:gd name="T27" fmla="*/ 0 h 160"/>
                <a:gd name="T28" fmla="*/ 0 w 332"/>
                <a:gd name="T29" fmla="*/ 1 h 160"/>
                <a:gd name="T30" fmla="*/ 0 w 332"/>
                <a:gd name="T31" fmla="*/ 1 h 160"/>
                <a:gd name="T32" fmla="*/ 0 w 332"/>
                <a:gd name="T33" fmla="*/ 1 h 160"/>
                <a:gd name="T34" fmla="*/ 0 w 332"/>
                <a:gd name="T35" fmla="*/ 1 h 160"/>
                <a:gd name="T36" fmla="*/ 0 w 332"/>
                <a:gd name="T37" fmla="*/ 1 h 160"/>
                <a:gd name="T38" fmla="*/ 0 w 332"/>
                <a:gd name="T39" fmla="*/ 1 h 160"/>
                <a:gd name="T40" fmla="*/ 0 w 332"/>
                <a:gd name="T41" fmla="*/ 1 h 160"/>
                <a:gd name="T42" fmla="*/ 0 w 332"/>
                <a:gd name="T43" fmla="*/ 1 h 160"/>
                <a:gd name="T44" fmla="*/ 0 w 332"/>
                <a:gd name="T45" fmla="*/ 1 h 160"/>
                <a:gd name="T46" fmla="*/ 0 w 332"/>
                <a:gd name="T47" fmla="*/ 1 h 160"/>
                <a:gd name="T48" fmla="*/ 0 w 332"/>
                <a:gd name="T49" fmla="*/ 1 h 160"/>
                <a:gd name="T50" fmla="*/ 0 w 332"/>
                <a:gd name="T51" fmla="*/ 1 h 160"/>
                <a:gd name="T52" fmla="*/ 0 w 332"/>
                <a:gd name="T53" fmla="*/ 1 h 160"/>
                <a:gd name="T54" fmla="*/ 0 w 332"/>
                <a:gd name="T55" fmla="*/ 1 h 160"/>
                <a:gd name="T56" fmla="*/ 0 w 332"/>
                <a:gd name="T57" fmla="*/ 1 h 160"/>
                <a:gd name="T58" fmla="*/ 0 w 332"/>
                <a:gd name="T59" fmla="*/ 1 h 160"/>
                <a:gd name="T60" fmla="*/ 0 w 332"/>
                <a:gd name="T61" fmla="*/ 1 h 160"/>
                <a:gd name="T62" fmla="*/ 0 w 332"/>
                <a:gd name="T63" fmla="*/ 1 h 160"/>
                <a:gd name="T64" fmla="*/ 0 w 332"/>
                <a:gd name="T65" fmla="*/ 1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2"/>
                <a:gd name="T100" fmla="*/ 0 h 160"/>
                <a:gd name="T101" fmla="*/ 332 w 332"/>
                <a:gd name="T102" fmla="*/ 160 h 16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2" h="160">
                  <a:moveTo>
                    <a:pt x="332" y="160"/>
                  </a:moveTo>
                  <a:lnTo>
                    <a:pt x="326" y="146"/>
                  </a:lnTo>
                  <a:lnTo>
                    <a:pt x="318" y="130"/>
                  </a:lnTo>
                  <a:lnTo>
                    <a:pt x="305" y="114"/>
                  </a:lnTo>
                  <a:lnTo>
                    <a:pt x="290" y="96"/>
                  </a:lnTo>
                  <a:lnTo>
                    <a:pt x="273" y="79"/>
                  </a:lnTo>
                  <a:lnTo>
                    <a:pt x="254" y="63"/>
                  </a:lnTo>
                  <a:lnTo>
                    <a:pt x="232" y="48"/>
                  </a:lnTo>
                  <a:lnTo>
                    <a:pt x="208" y="34"/>
                  </a:lnTo>
                  <a:lnTo>
                    <a:pt x="183" y="21"/>
                  </a:lnTo>
                  <a:lnTo>
                    <a:pt x="158" y="11"/>
                  </a:lnTo>
                  <a:lnTo>
                    <a:pt x="132" y="4"/>
                  </a:lnTo>
                  <a:lnTo>
                    <a:pt x="104" y="0"/>
                  </a:lnTo>
                  <a:lnTo>
                    <a:pt x="77" y="0"/>
                  </a:lnTo>
                  <a:lnTo>
                    <a:pt x="51" y="2"/>
                  </a:lnTo>
                  <a:lnTo>
                    <a:pt x="26" y="10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15" y="19"/>
                  </a:lnTo>
                  <a:lnTo>
                    <a:pt x="33" y="17"/>
                  </a:lnTo>
                  <a:lnTo>
                    <a:pt x="54" y="15"/>
                  </a:lnTo>
                  <a:lnTo>
                    <a:pt x="79" y="13"/>
                  </a:lnTo>
                  <a:lnTo>
                    <a:pt x="105" y="15"/>
                  </a:lnTo>
                  <a:lnTo>
                    <a:pt x="132" y="18"/>
                  </a:lnTo>
                  <a:lnTo>
                    <a:pt x="157" y="24"/>
                  </a:lnTo>
                  <a:lnTo>
                    <a:pt x="194" y="39"/>
                  </a:lnTo>
                  <a:lnTo>
                    <a:pt x="226" y="59"/>
                  </a:lnTo>
                  <a:lnTo>
                    <a:pt x="256" y="81"/>
                  </a:lnTo>
                  <a:lnTo>
                    <a:pt x="282" y="104"/>
                  </a:lnTo>
                  <a:lnTo>
                    <a:pt x="303" y="125"/>
                  </a:lnTo>
                  <a:lnTo>
                    <a:pt x="318" y="144"/>
                  </a:lnTo>
                  <a:lnTo>
                    <a:pt x="329" y="155"/>
                  </a:lnTo>
                  <a:lnTo>
                    <a:pt x="332" y="1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6" name="Freeform 123"/>
            <p:cNvSpPr>
              <a:spLocks/>
            </p:cNvSpPr>
            <p:nvPr/>
          </p:nvSpPr>
          <p:spPr bwMode="auto">
            <a:xfrm>
              <a:off x="2464" y="1984"/>
              <a:ext cx="186" cy="670"/>
            </a:xfrm>
            <a:custGeom>
              <a:avLst/>
              <a:gdLst>
                <a:gd name="T0" fmla="*/ 0 w 373"/>
                <a:gd name="T1" fmla="*/ 1 h 1340"/>
                <a:gd name="T2" fmla="*/ 0 w 373"/>
                <a:gd name="T3" fmla="*/ 1 h 1340"/>
                <a:gd name="T4" fmla="*/ 0 w 373"/>
                <a:gd name="T5" fmla="*/ 1 h 1340"/>
                <a:gd name="T6" fmla="*/ 0 w 373"/>
                <a:gd name="T7" fmla="*/ 1 h 1340"/>
                <a:gd name="T8" fmla="*/ 0 w 373"/>
                <a:gd name="T9" fmla="*/ 1 h 1340"/>
                <a:gd name="T10" fmla="*/ 0 w 373"/>
                <a:gd name="T11" fmla="*/ 1 h 1340"/>
                <a:gd name="T12" fmla="*/ 0 w 373"/>
                <a:gd name="T13" fmla="*/ 1 h 1340"/>
                <a:gd name="T14" fmla="*/ 0 w 373"/>
                <a:gd name="T15" fmla="*/ 1 h 1340"/>
                <a:gd name="T16" fmla="*/ 0 w 373"/>
                <a:gd name="T17" fmla="*/ 1 h 1340"/>
                <a:gd name="T18" fmla="*/ 0 w 373"/>
                <a:gd name="T19" fmla="*/ 1 h 1340"/>
                <a:gd name="T20" fmla="*/ 0 w 373"/>
                <a:gd name="T21" fmla="*/ 1 h 1340"/>
                <a:gd name="T22" fmla="*/ 0 w 373"/>
                <a:gd name="T23" fmla="*/ 1 h 1340"/>
                <a:gd name="T24" fmla="*/ 0 w 373"/>
                <a:gd name="T25" fmla="*/ 1 h 1340"/>
                <a:gd name="T26" fmla="*/ 0 w 373"/>
                <a:gd name="T27" fmla="*/ 1 h 1340"/>
                <a:gd name="T28" fmla="*/ 0 w 373"/>
                <a:gd name="T29" fmla="*/ 1 h 1340"/>
                <a:gd name="T30" fmla="*/ 0 w 373"/>
                <a:gd name="T31" fmla="*/ 1 h 1340"/>
                <a:gd name="T32" fmla="*/ 0 w 373"/>
                <a:gd name="T33" fmla="*/ 1 h 1340"/>
                <a:gd name="T34" fmla="*/ 0 w 373"/>
                <a:gd name="T35" fmla="*/ 1 h 1340"/>
                <a:gd name="T36" fmla="*/ 0 w 373"/>
                <a:gd name="T37" fmla="*/ 1 h 1340"/>
                <a:gd name="T38" fmla="*/ 0 w 373"/>
                <a:gd name="T39" fmla="*/ 1 h 1340"/>
                <a:gd name="T40" fmla="*/ 0 w 373"/>
                <a:gd name="T41" fmla="*/ 1 h 1340"/>
                <a:gd name="T42" fmla="*/ 0 w 373"/>
                <a:gd name="T43" fmla="*/ 1 h 1340"/>
                <a:gd name="T44" fmla="*/ 0 w 373"/>
                <a:gd name="T45" fmla="*/ 1 h 1340"/>
                <a:gd name="T46" fmla="*/ 0 w 373"/>
                <a:gd name="T47" fmla="*/ 1 h 1340"/>
                <a:gd name="T48" fmla="*/ 0 w 373"/>
                <a:gd name="T49" fmla="*/ 1 h 1340"/>
                <a:gd name="T50" fmla="*/ 0 w 373"/>
                <a:gd name="T51" fmla="*/ 1 h 1340"/>
                <a:gd name="T52" fmla="*/ 0 w 373"/>
                <a:gd name="T53" fmla="*/ 1 h 1340"/>
                <a:gd name="T54" fmla="*/ 0 w 373"/>
                <a:gd name="T55" fmla="*/ 1 h 1340"/>
                <a:gd name="T56" fmla="*/ 0 w 373"/>
                <a:gd name="T57" fmla="*/ 1 h 1340"/>
                <a:gd name="T58" fmla="*/ 0 w 373"/>
                <a:gd name="T59" fmla="*/ 1 h 1340"/>
                <a:gd name="T60" fmla="*/ 0 w 373"/>
                <a:gd name="T61" fmla="*/ 1 h 1340"/>
                <a:gd name="T62" fmla="*/ 0 w 373"/>
                <a:gd name="T63" fmla="*/ 1 h 1340"/>
                <a:gd name="T64" fmla="*/ 0 w 373"/>
                <a:gd name="T65" fmla="*/ 1 h 1340"/>
                <a:gd name="T66" fmla="*/ 0 w 373"/>
                <a:gd name="T67" fmla="*/ 1 h 1340"/>
                <a:gd name="T68" fmla="*/ 0 w 373"/>
                <a:gd name="T69" fmla="*/ 1 h 1340"/>
                <a:gd name="T70" fmla="*/ 0 w 373"/>
                <a:gd name="T71" fmla="*/ 1 h 1340"/>
                <a:gd name="T72" fmla="*/ 0 w 373"/>
                <a:gd name="T73" fmla="*/ 1 h 1340"/>
                <a:gd name="T74" fmla="*/ 0 w 373"/>
                <a:gd name="T75" fmla="*/ 1 h 1340"/>
                <a:gd name="T76" fmla="*/ 0 w 373"/>
                <a:gd name="T77" fmla="*/ 1 h 1340"/>
                <a:gd name="T78" fmla="*/ 0 w 373"/>
                <a:gd name="T79" fmla="*/ 1 h 1340"/>
                <a:gd name="T80" fmla="*/ 0 w 373"/>
                <a:gd name="T81" fmla="*/ 1 h 1340"/>
                <a:gd name="T82" fmla="*/ 0 w 373"/>
                <a:gd name="T83" fmla="*/ 1 h 1340"/>
                <a:gd name="T84" fmla="*/ 0 w 373"/>
                <a:gd name="T85" fmla="*/ 1 h 1340"/>
                <a:gd name="T86" fmla="*/ 0 w 373"/>
                <a:gd name="T87" fmla="*/ 1 h 1340"/>
                <a:gd name="T88" fmla="*/ 0 w 373"/>
                <a:gd name="T89" fmla="*/ 1 h 1340"/>
                <a:gd name="T90" fmla="*/ 0 w 373"/>
                <a:gd name="T91" fmla="*/ 1 h 1340"/>
                <a:gd name="T92" fmla="*/ 0 w 373"/>
                <a:gd name="T93" fmla="*/ 1 h 1340"/>
                <a:gd name="T94" fmla="*/ 0 w 373"/>
                <a:gd name="T95" fmla="*/ 1 h 1340"/>
                <a:gd name="T96" fmla="*/ 0 w 373"/>
                <a:gd name="T97" fmla="*/ 1 h 1340"/>
                <a:gd name="T98" fmla="*/ 0 w 373"/>
                <a:gd name="T99" fmla="*/ 1 h 1340"/>
                <a:gd name="T100" fmla="*/ 0 w 373"/>
                <a:gd name="T101" fmla="*/ 1 h 1340"/>
                <a:gd name="T102" fmla="*/ 0 w 373"/>
                <a:gd name="T103" fmla="*/ 1 h 1340"/>
                <a:gd name="T104" fmla="*/ 0 w 373"/>
                <a:gd name="T105" fmla="*/ 1 h 1340"/>
                <a:gd name="T106" fmla="*/ 0 w 373"/>
                <a:gd name="T107" fmla="*/ 1 h 1340"/>
                <a:gd name="T108" fmla="*/ 0 w 373"/>
                <a:gd name="T109" fmla="*/ 1 h 1340"/>
                <a:gd name="T110" fmla="*/ 0 w 373"/>
                <a:gd name="T111" fmla="*/ 1 h 13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73"/>
                <a:gd name="T169" fmla="*/ 0 h 1340"/>
                <a:gd name="T170" fmla="*/ 373 w 373"/>
                <a:gd name="T171" fmla="*/ 1340 h 134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73" h="1340">
                  <a:moveTo>
                    <a:pt x="373" y="1336"/>
                  </a:moveTo>
                  <a:lnTo>
                    <a:pt x="330" y="1333"/>
                  </a:lnTo>
                  <a:lnTo>
                    <a:pt x="286" y="1329"/>
                  </a:lnTo>
                  <a:lnTo>
                    <a:pt x="242" y="1323"/>
                  </a:lnTo>
                  <a:lnTo>
                    <a:pt x="201" y="1315"/>
                  </a:lnTo>
                  <a:lnTo>
                    <a:pt x="162" y="1304"/>
                  </a:lnTo>
                  <a:lnTo>
                    <a:pt x="127" y="1287"/>
                  </a:lnTo>
                  <a:lnTo>
                    <a:pt x="96" y="1268"/>
                  </a:lnTo>
                  <a:lnTo>
                    <a:pt x="72" y="1242"/>
                  </a:lnTo>
                  <a:lnTo>
                    <a:pt x="53" y="1211"/>
                  </a:lnTo>
                  <a:lnTo>
                    <a:pt x="43" y="1175"/>
                  </a:lnTo>
                  <a:lnTo>
                    <a:pt x="42" y="1130"/>
                  </a:lnTo>
                  <a:lnTo>
                    <a:pt x="50" y="1077"/>
                  </a:lnTo>
                  <a:lnTo>
                    <a:pt x="68" y="1017"/>
                  </a:lnTo>
                  <a:lnTo>
                    <a:pt x="99" y="946"/>
                  </a:lnTo>
                  <a:lnTo>
                    <a:pt x="142" y="867"/>
                  </a:lnTo>
                  <a:lnTo>
                    <a:pt x="200" y="777"/>
                  </a:lnTo>
                  <a:lnTo>
                    <a:pt x="248" y="700"/>
                  </a:lnTo>
                  <a:lnTo>
                    <a:pt x="287" y="626"/>
                  </a:lnTo>
                  <a:lnTo>
                    <a:pt x="318" y="556"/>
                  </a:lnTo>
                  <a:lnTo>
                    <a:pt x="341" y="489"/>
                  </a:lnTo>
                  <a:lnTo>
                    <a:pt x="357" y="426"/>
                  </a:lnTo>
                  <a:lnTo>
                    <a:pt x="365" y="366"/>
                  </a:lnTo>
                  <a:lnTo>
                    <a:pt x="368" y="310"/>
                  </a:lnTo>
                  <a:lnTo>
                    <a:pt x="364" y="258"/>
                  </a:lnTo>
                  <a:lnTo>
                    <a:pt x="355" y="210"/>
                  </a:lnTo>
                  <a:lnTo>
                    <a:pt x="341" y="167"/>
                  </a:lnTo>
                  <a:lnTo>
                    <a:pt x="323" y="129"/>
                  </a:lnTo>
                  <a:lnTo>
                    <a:pt x="301" y="94"/>
                  </a:lnTo>
                  <a:lnTo>
                    <a:pt x="276" y="65"/>
                  </a:lnTo>
                  <a:lnTo>
                    <a:pt x="248" y="41"/>
                  </a:lnTo>
                  <a:lnTo>
                    <a:pt x="218" y="22"/>
                  </a:lnTo>
                  <a:lnTo>
                    <a:pt x="186" y="8"/>
                  </a:lnTo>
                  <a:lnTo>
                    <a:pt x="162" y="2"/>
                  </a:lnTo>
                  <a:lnTo>
                    <a:pt x="140" y="0"/>
                  </a:lnTo>
                  <a:lnTo>
                    <a:pt x="119" y="2"/>
                  </a:lnTo>
                  <a:lnTo>
                    <a:pt x="101" y="7"/>
                  </a:lnTo>
                  <a:lnTo>
                    <a:pt x="84" y="15"/>
                  </a:lnTo>
                  <a:lnTo>
                    <a:pt x="69" y="25"/>
                  </a:lnTo>
                  <a:lnTo>
                    <a:pt x="56" y="35"/>
                  </a:lnTo>
                  <a:lnTo>
                    <a:pt x="43" y="48"/>
                  </a:lnTo>
                  <a:lnTo>
                    <a:pt x="33" y="62"/>
                  </a:lnTo>
                  <a:lnTo>
                    <a:pt x="25" y="75"/>
                  </a:lnTo>
                  <a:lnTo>
                    <a:pt x="16" y="87"/>
                  </a:lnTo>
                  <a:lnTo>
                    <a:pt x="11" y="99"/>
                  </a:lnTo>
                  <a:lnTo>
                    <a:pt x="6" y="108"/>
                  </a:lnTo>
                  <a:lnTo>
                    <a:pt x="3" y="116"/>
                  </a:lnTo>
                  <a:lnTo>
                    <a:pt x="1" y="121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4" y="117"/>
                  </a:lnTo>
                  <a:lnTo>
                    <a:pt x="8" y="111"/>
                  </a:lnTo>
                  <a:lnTo>
                    <a:pt x="15" y="103"/>
                  </a:lnTo>
                  <a:lnTo>
                    <a:pt x="23" y="94"/>
                  </a:lnTo>
                  <a:lnTo>
                    <a:pt x="33" y="85"/>
                  </a:lnTo>
                  <a:lnTo>
                    <a:pt x="44" y="75"/>
                  </a:lnTo>
                  <a:lnTo>
                    <a:pt x="56" y="64"/>
                  </a:lnTo>
                  <a:lnTo>
                    <a:pt x="69" y="54"/>
                  </a:lnTo>
                  <a:lnTo>
                    <a:pt x="84" y="45"/>
                  </a:lnTo>
                  <a:lnTo>
                    <a:pt x="99" y="37"/>
                  </a:lnTo>
                  <a:lnTo>
                    <a:pt x="115" y="31"/>
                  </a:lnTo>
                  <a:lnTo>
                    <a:pt x="133" y="27"/>
                  </a:lnTo>
                  <a:lnTo>
                    <a:pt x="151" y="26"/>
                  </a:lnTo>
                  <a:lnTo>
                    <a:pt x="170" y="27"/>
                  </a:lnTo>
                  <a:lnTo>
                    <a:pt x="189" y="33"/>
                  </a:lnTo>
                  <a:lnTo>
                    <a:pt x="210" y="42"/>
                  </a:lnTo>
                  <a:lnTo>
                    <a:pt x="232" y="55"/>
                  </a:lnTo>
                  <a:lnTo>
                    <a:pt x="253" y="72"/>
                  </a:lnTo>
                  <a:lnTo>
                    <a:pt x="273" y="92"/>
                  </a:lnTo>
                  <a:lnTo>
                    <a:pt x="293" y="114"/>
                  </a:lnTo>
                  <a:lnTo>
                    <a:pt x="311" y="140"/>
                  </a:lnTo>
                  <a:lnTo>
                    <a:pt x="327" y="169"/>
                  </a:lnTo>
                  <a:lnTo>
                    <a:pt x="340" y="200"/>
                  </a:lnTo>
                  <a:lnTo>
                    <a:pt x="350" y="236"/>
                  </a:lnTo>
                  <a:lnTo>
                    <a:pt x="357" y="273"/>
                  </a:lnTo>
                  <a:lnTo>
                    <a:pt x="361" y="313"/>
                  </a:lnTo>
                  <a:lnTo>
                    <a:pt x="360" y="357"/>
                  </a:lnTo>
                  <a:lnTo>
                    <a:pt x="353" y="402"/>
                  </a:lnTo>
                  <a:lnTo>
                    <a:pt x="340" y="450"/>
                  </a:lnTo>
                  <a:lnTo>
                    <a:pt x="322" y="501"/>
                  </a:lnTo>
                  <a:lnTo>
                    <a:pt x="297" y="554"/>
                  </a:lnTo>
                  <a:lnTo>
                    <a:pt x="268" y="610"/>
                  </a:lnTo>
                  <a:lnTo>
                    <a:pt x="236" y="663"/>
                  </a:lnTo>
                  <a:lnTo>
                    <a:pt x="205" y="715"/>
                  </a:lnTo>
                  <a:lnTo>
                    <a:pt x="175" y="764"/>
                  </a:lnTo>
                  <a:lnTo>
                    <a:pt x="145" y="813"/>
                  </a:lnTo>
                  <a:lnTo>
                    <a:pt x="118" y="858"/>
                  </a:lnTo>
                  <a:lnTo>
                    <a:pt x="92" y="902"/>
                  </a:lnTo>
                  <a:lnTo>
                    <a:pt x="68" y="944"/>
                  </a:lnTo>
                  <a:lnTo>
                    <a:pt x="49" y="984"/>
                  </a:lnTo>
                  <a:lnTo>
                    <a:pt x="31" y="1022"/>
                  </a:lnTo>
                  <a:lnTo>
                    <a:pt x="19" y="1060"/>
                  </a:lnTo>
                  <a:lnTo>
                    <a:pt x="11" y="1095"/>
                  </a:lnTo>
                  <a:lnTo>
                    <a:pt x="7" y="1130"/>
                  </a:lnTo>
                  <a:lnTo>
                    <a:pt x="11" y="1162"/>
                  </a:lnTo>
                  <a:lnTo>
                    <a:pt x="19" y="1193"/>
                  </a:lnTo>
                  <a:lnTo>
                    <a:pt x="35" y="1223"/>
                  </a:lnTo>
                  <a:lnTo>
                    <a:pt x="56" y="1249"/>
                  </a:lnTo>
                  <a:lnTo>
                    <a:pt x="79" y="1271"/>
                  </a:lnTo>
                  <a:lnTo>
                    <a:pt x="104" y="1290"/>
                  </a:lnTo>
                  <a:lnTo>
                    <a:pt x="130" y="1305"/>
                  </a:lnTo>
                  <a:lnTo>
                    <a:pt x="158" y="1317"/>
                  </a:lnTo>
                  <a:lnTo>
                    <a:pt x="187" y="1325"/>
                  </a:lnTo>
                  <a:lnTo>
                    <a:pt x="215" y="1332"/>
                  </a:lnTo>
                  <a:lnTo>
                    <a:pt x="242" y="1337"/>
                  </a:lnTo>
                  <a:lnTo>
                    <a:pt x="269" y="1339"/>
                  </a:lnTo>
                  <a:lnTo>
                    <a:pt x="293" y="1340"/>
                  </a:lnTo>
                  <a:lnTo>
                    <a:pt x="316" y="1340"/>
                  </a:lnTo>
                  <a:lnTo>
                    <a:pt x="334" y="1339"/>
                  </a:lnTo>
                  <a:lnTo>
                    <a:pt x="350" y="1338"/>
                  </a:lnTo>
                  <a:lnTo>
                    <a:pt x="363" y="1337"/>
                  </a:lnTo>
                  <a:lnTo>
                    <a:pt x="371" y="1336"/>
                  </a:lnTo>
                  <a:lnTo>
                    <a:pt x="373" y="133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7" name="Freeform 124"/>
            <p:cNvSpPr>
              <a:spLocks/>
            </p:cNvSpPr>
            <p:nvPr/>
          </p:nvSpPr>
          <p:spPr bwMode="auto">
            <a:xfrm>
              <a:off x="2886" y="2685"/>
              <a:ext cx="55" cy="62"/>
            </a:xfrm>
            <a:custGeom>
              <a:avLst/>
              <a:gdLst>
                <a:gd name="T0" fmla="*/ 1 w 110"/>
                <a:gd name="T1" fmla="*/ 1 h 123"/>
                <a:gd name="T2" fmla="*/ 1 w 110"/>
                <a:gd name="T3" fmla="*/ 1 h 123"/>
                <a:gd name="T4" fmla="*/ 1 w 110"/>
                <a:gd name="T5" fmla="*/ 1 h 123"/>
                <a:gd name="T6" fmla="*/ 1 w 110"/>
                <a:gd name="T7" fmla="*/ 1 h 123"/>
                <a:gd name="T8" fmla="*/ 1 w 110"/>
                <a:gd name="T9" fmla="*/ 1 h 123"/>
                <a:gd name="T10" fmla="*/ 1 w 110"/>
                <a:gd name="T11" fmla="*/ 1 h 123"/>
                <a:gd name="T12" fmla="*/ 1 w 110"/>
                <a:gd name="T13" fmla="*/ 1 h 123"/>
                <a:gd name="T14" fmla="*/ 1 w 110"/>
                <a:gd name="T15" fmla="*/ 1 h 123"/>
                <a:gd name="T16" fmla="*/ 1 w 110"/>
                <a:gd name="T17" fmla="*/ 1 h 123"/>
                <a:gd name="T18" fmla="*/ 1 w 110"/>
                <a:gd name="T19" fmla="*/ 1 h 123"/>
                <a:gd name="T20" fmla="*/ 1 w 110"/>
                <a:gd name="T21" fmla="*/ 1 h 123"/>
                <a:gd name="T22" fmla="*/ 1 w 110"/>
                <a:gd name="T23" fmla="*/ 1 h 123"/>
                <a:gd name="T24" fmla="*/ 1 w 110"/>
                <a:gd name="T25" fmla="*/ 0 h 123"/>
                <a:gd name="T26" fmla="*/ 1 w 110"/>
                <a:gd name="T27" fmla="*/ 1 h 123"/>
                <a:gd name="T28" fmla="*/ 1 w 110"/>
                <a:gd name="T29" fmla="*/ 1 h 123"/>
                <a:gd name="T30" fmla="*/ 1 w 110"/>
                <a:gd name="T31" fmla="*/ 1 h 123"/>
                <a:gd name="T32" fmla="*/ 1 w 110"/>
                <a:gd name="T33" fmla="*/ 1 h 123"/>
                <a:gd name="T34" fmla="*/ 1 w 110"/>
                <a:gd name="T35" fmla="*/ 1 h 123"/>
                <a:gd name="T36" fmla="*/ 1 w 110"/>
                <a:gd name="T37" fmla="*/ 1 h 123"/>
                <a:gd name="T38" fmla="*/ 1 w 110"/>
                <a:gd name="T39" fmla="*/ 1 h 123"/>
                <a:gd name="T40" fmla="*/ 1 w 110"/>
                <a:gd name="T41" fmla="*/ 1 h 123"/>
                <a:gd name="T42" fmla="*/ 1 w 110"/>
                <a:gd name="T43" fmla="*/ 1 h 123"/>
                <a:gd name="T44" fmla="*/ 1 w 110"/>
                <a:gd name="T45" fmla="*/ 1 h 123"/>
                <a:gd name="T46" fmla="*/ 1 w 110"/>
                <a:gd name="T47" fmla="*/ 1 h 123"/>
                <a:gd name="T48" fmla="*/ 1 w 110"/>
                <a:gd name="T49" fmla="*/ 1 h 123"/>
                <a:gd name="T50" fmla="*/ 1 w 110"/>
                <a:gd name="T51" fmla="*/ 1 h 123"/>
                <a:gd name="T52" fmla="*/ 0 w 110"/>
                <a:gd name="T53" fmla="*/ 1 h 123"/>
                <a:gd name="T54" fmla="*/ 0 w 110"/>
                <a:gd name="T55" fmla="*/ 1 h 123"/>
                <a:gd name="T56" fmla="*/ 1 w 110"/>
                <a:gd name="T57" fmla="*/ 1 h 123"/>
                <a:gd name="T58" fmla="*/ 1 w 110"/>
                <a:gd name="T59" fmla="*/ 1 h 123"/>
                <a:gd name="T60" fmla="*/ 1 w 110"/>
                <a:gd name="T61" fmla="*/ 1 h 123"/>
                <a:gd name="T62" fmla="*/ 1 w 110"/>
                <a:gd name="T63" fmla="*/ 1 h 123"/>
                <a:gd name="T64" fmla="*/ 1 w 110"/>
                <a:gd name="T65" fmla="*/ 1 h 123"/>
                <a:gd name="T66" fmla="*/ 1 w 110"/>
                <a:gd name="T67" fmla="*/ 1 h 123"/>
                <a:gd name="T68" fmla="*/ 1 w 110"/>
                <a:gd name="T69" fmla="*/ 1 h 123"/>
                <a:gd name="T70" fmla="*/ 1 w 110"/>
                <a:gd name="T71" fmla="*/ 1 h 123"/>
                <a:gd name="T72" fmla="*/ 1 w 110"/>
                <a:gd name="T73" fmla="*/ 1 h 123"/>
                <a:gd name="T74" fmla="*/ 1 w 110"/>
                <a:gd name="T75" fmla="*/ 1 h 123"/>
                <a:gd name="T76" fmla="*/ 1 w 110"/>
                <a:gd name="T77" fmla="*/ 1 h 123"/>
                <a:gd name="T78" fmla="*/ 1 w 110"/>
                <a:gd name="T79" fmla="*/ 1 h 123"/>
                <a:gd name="T80" fmla="*/ 1 w 110"/>
                <a:gd name="T81" fmla="*/ 1 h 123"/>
                <a:gd name="T82" fmla="*/ 1 w 110"/>
                <a:gd name="T83" fmla="*/ 1 h 123"/>
                <a:gd name="T84" fmla="*/ 1 w 110"/>
                <a:gd name="T85" fmla="*/ 1 h 123"/>
                <a:gd name="T86" fmla="*/ 1 w 110"/>
                <a:gd name="T87" fmla="*/ 1 h 123"/>
                <a:gd name="T88" fmla="*/ 1 w 110"/>
                <a:gd name="T89" fmla="*/ 1 h 123"/>
                <a:gd name="T90" fmla="*/ 1 w 110"/>
                <a:gd name="T91" fmla="*/ 1 h 123"/>
                <a:gd name="T92" fmla="*/ 1 w 110"/>
                <a:gd name="T93" fmla="*/ 1 h 123"/>
                <a:gd name="T94" fmla="*/ 1 w 110"/>
                <a:gd name="T95" fmla="*/ 1 h 123"/>
                <a:gd name="T96" fmla="*/ 1 w 110"/>
                <a:gd name="T97" fmla="*/ 1 h 1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0"/>
                <a:gd name="T148" fmla="*/ 0 h 123"/>
                <a:gd name="T149" fmla="*/ 110 w 110"/>
                <a:gd name="T150" fmla="*/ 123 h 12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0" h="123">
                  <a:moveTo>
                    <a:pt x="99" y="62"/>
                  </a:moveTo>
                  <a:lnTo>
                    <a:pt x="105" y="56"/>
                  </a:lnTo>
                  <a:lnTo>
                    <a:pt x="110" y="48"/>
                  </a:lnTo>
                  <a:lnTo>
                    <a:pt x="110" y="39"/>
                  </a:lnTo>
                  <a:lnTo>
                    <a:pt x="108" y="31"/>
                  </a:lnTo>
                  <a:lnTo>
                    <a:pt x="102" y="25"/>
                  </a:lnTo>
                  <a:lnTo>
                    <a:pt x="94" y="21"/>
                  </a:lnTo>
                  <a:lnTo>
                    <a:pt x="86" y="20"/>
                  </a:lnTo>
                  <a:lnTo>
                    <a:pt x="77" y="23"/>
                  </a:lnTo>
                  <a:lnTo>
                    <a:pt x="74" y="13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5" y="0"/>
                  </a:lnTo>
                  <a:lnTo>
                    <a:pt x="48" y="2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3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4"/>
                  </a:lnTo>
                  <a:lnTo>
                    <a:pt x="3" y="31"/>
                  </a:lnTo>
                  <a:lnTo>
                    <a:pt x="1" y="39"/>
                  </a:lnTo>
                  <a:lnTo>
                    <a:pt x="1" y="47"/>
                  </a:lnTo>
                  <a:lnTo>
                    <a:pt x="4" y="55"/>
                  </a:lnTo>
                  <a:lnTo>
                    <a:pt x="11" y="6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92"/>
                  </a:lnTo>
                  <a:lnTo>
                    <a:pt x="8" y="97"/>
                  </a:lnTo>
                  <a:lnTo>
                    <a:pt x="16" y="101"/>
                  </a:lnTo>
                  <a:lnTo>
                    <a:pt x="24" y="102"/>
                  </a:lnTo>
                  <a:lnTo>
                    <a:pt x="33" y="100"/>
                  </a:lnTo>
                  <a:lnTo>
                    <a:pt x="35" y="109"/>
                  </a:lnTo>
                  <a:lnTo>
                    <a:pt x="40" y="116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62" y="121"/>
                  </a:lnTo>
                  <a:lnTo>
                    <a:pt x="69" y="116"/>
                  </a:lnTo>
                  <a:lnTo>
                    <a:pt x="73" y="109"/>
                  </a:lnTo>
                  <a:lnTo>
                    <a:pt x="76" y="101"/>
                  </a:lnTo>
                  <a:lnTo>
                    <a:pt x="85" y="103"/>
                  </a:lnTo>
                  <a:lnTo>
                    <a:pt x="93" y="102"/>
                  </a:lnTo>
                  <a:lnTo>
                    <a:pt x="101" y="99"/>
                  </a:lnTo>
                  <a:lnTo>
                    <a:pt x="107" y="93"/>
                  </a:lnTo>
                  <a:lnTo>
                    <a:pt x="109" y="85"/>
                  </a:lnTo>
                  <a:lnTo>
                    <a:pt x="109" y="77"/>
                  </a:lnTo>
                  <a:lnTo>
                    <a:pt x="105" y="69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8" name="Freeform 125"/>
            <p:cNvSpPr>
              <a:spLocks/>
            </p:cNvSpPr>
            <p:nvPr/>
          </p:nvSpPr>
          <p:spPr bwMode="auto">
            <a:xfrm>
              <a:off x="2905" y="2708"/>
              <a:ext cx="16" cy="16"/>
            </a:xfrm>
            <a:custGeom>
              <a:avLst/>
              <a:gdLst>
                <a:gd name="T0" fmla="*/ 1 w 31"/>
                <a:gd name="T1" fmla="*/ 0 h 33"/>
                <a:gd name="T2" fmla="*/ 1 w 31"/>
                <a:gd name="T3" fmla="*/ 0 h 33"/>
                <a:gd name="T4" fmla="*/ 1 w 31"/>
                <a:gd name="T5" fmla="*/ 0 h 33"/>
                <a:gd name="T6" fmla="*/ 1 w 31"/>
                <a:gd name="T7" fmla="*/ 0 h 33"/>
                <a:gd name="T8" fmla="*/ 0 w 31"/>
                <a:gd name="T9" fmla="*/ 0 h 33"/>
                <a:gd name="T10" fmla="*/ 1 w 31"/>
                <a:gd name="T11" fmla="*/ 0 h 33"/>
                <a:gd name="T12" fmla="*/ 1 w 31"/>
                <a:gd name="T13" fmla="*/ 0 h 33"/>
                <a:gd name="T14" fmla="*/ 1 w 31"/>
                <a:gd name="T15" fmla="*/ 0 h 33"/>
                <a:gd name="T16" fmla="*/ 1 w 31"/>
                <a:gd name="T17" fmla="*/ 0 h 33"/>
                <a:gd name="T18" fmla="*/ 1 w 31"/>
                <a:gd name="T19" fmla="*/ 0 h 33"/>
                <a:gd name="T20" fmla="*/ 1 w 31"/>
                <a:gd name="T21" fmla="*/ 0 h 33"/>
                <a:gd name="T22" fmla="*/ 1 w 31"/>
                <a:gd name="T23" fmla="*/ 0 h 33"/>
                <a:gd name="T24" fmla="*/ 1 w 31"/>
                <a:gd name="T25" fmla="*/ 0 h 33"/>
                <a:gd name="T26" fmla="*/ 1 w 31"/>
                <a:gd name="T27" fmla="*/ 0 h 33"/>
                <a:gd name="T28" fmla="*/ 1 w 31"/>
                <a:gd name="T29" fmla="*/ 0 h 33"/>
                <a:gd name="T30" fmla="*/ 1 w 31"/>
                <a:gd name="T31" fmla="*/ 0 h 33"/>
                <a:gd name="T32" fmla="*/ 1 w 31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33"/>
                <a:gd name="T53" fmla="*/ 31 w 31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33">
                  <a:moveTo>
                    <a:pt x="15" y="33"/>
                  </a:moveTo>
                  <a:lnTo>
                    <a:pt x="9" y="32"/>
                  </a:lnTo>
                  <a:lnTo>
                    <a:pt x="4" y="28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6" y="5"/>
                  </a:lnTo>
                  <a:lnTo>
                    <a:pt x="30" y="10"/>
                  </a:lnTo>
                  <a:lnTo>
                    <a:pt x="31" y="17"/>
                  </a:lnTo>
                  <a:lnTo>
                    <a:pt x="30" y="24"/>
                  </a:lnTo>
                  <a:lnTo>
                    <a:pt x="26" y="28"/>
                  </a:lnTo>
                  <a:lnTo>
                    <a:pt x="22" y="32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79" name="Freeform 126"/>
            <p:cNvSpPr>
              <a:spLocks/>
            </p:cNvSpPr>
            <p:nvPr/>
          </p:nvSpPr>
          <p:spPr bwMode="auto">
            <a:xfrm>
              <a:off x="2366" y="2699"/>
              <a:ext cx="56" cy="61"/>
            </a:xfrm>
            <a:custGeom>
              <a:avLst/>
              <a:gdLst>
                <a:gd name="T0" fmla="*/ 1 w 111"/>
                <a:gd name="T1" fmla="*/ 1 h 122"/>
                <a:gd name="T2" fmla="*/ 1 w 111"/>
                <a:gd name="T3" fmla="*/ 1 h 122"/>
                <a:gd name="T4" fmla="*/ 1 w 111"/>
                <a:gd name="T5" fmla="*/ 1 h 122"/>
                <a:gd name="T6" fmla="*/ 1 w 111"/>
                <a:gd name="T7" fmla="*/ 1 h 122"/>
                <a:gd name="T8" fmla="*/ 1 w 111"/>
                <a:gd name="T9" fmla="*/ 1 h 122"/>
                <a:gd name="T10" fmla="*/ 1 w 111"/>
                <a:gd name="T11" fmla="*/ 1 h 122"/>
                <a:gd name="T12" fmla="*/ 1 w 111"/>
                <a:gd name="T13" fmla="*/ 1 h 122"/>
                <a:gd name="T14" fmla="*/ 1 w 111"/>
                <a:gd name="T15" fmla="*/ 1 h 122"/>
                <a:gd name="T16" fmla="*/ 1 w 111"/>
                <a:gd name="T17" fmla="*/ 1 h 122"/>
                <a:gd name="T18" fmla="*/ 1 w 111"/>
                <a:gd name="T19" fmla="*/ 1 h 122"/>
                <a:gd name="T20" fmla="*/ 1 w 111"/>
                <a:gd name="T21" fmla="*/ 1 h 122"/>
                <a:gd name="T22" fmla="*/ 1 w 111"/>
                <a:gd name="T23" fmla="*/ 1 h 122"/>
                <a:gd name="T24" fmla="*/ 1 w 111"/>
                <a:gd name="T25" fmla="*/ 0 h 122"/>
                <a:gd name="T26" fmla="*/ 1 w 111"/>
                <a:gd name="T27" fmla="*/ 1 h 122"/>
                <a:gd name="T28" fmla="*/ 1 w 111"/>
                <a:gd name="T29" fmla="*/ 1 h 122"/>
                <a:gd name="T30" fmla="*/ 1 w 111"/>
                <a:gd name="T31" fmla="*/ 1 h 122"/>
                <a:gd name="T32" fmla="*/ 1 w 111"/>
                <a:gd name="T33" fmla="*/ 1 h 122"/>
                <a:gd name="T34" fmla="*/ 1 w 111"/>
                <a:gd name="T35" fmla="*/ 1 h 122"/>
                <a:gd name="T36" fmla="*/ 1 w 111"/>
                <a:gd name="T37" fmla="*/ 1 h 122"/>
                <a:gd name="T38" fmla="*/ 1 w 111"/>
                <a:gd name="T39" fmla="*/ 1 h 122"/>
                <a:gd name="T40" fmla="*/ 1 w 111"/>
                <a:gd name="T41" fmla="*/ 1 h 122"/>
                <a:gd name="T42" fmla="*/ 1 w 111"/>
                <a:gd name="T43" fmla="*/ 1 h 122"/>
                <a:gd name="T44" fmla="*/ 1 w 111"/>
                <a:gd name="T45" fmla="*/ 1 h 122"/>
                <a:gd name="T46" fmla="*/ 1 w 111"/>
                <a:gd name="T47" fmla="*/ 1 h 122"/>
                <a:gd name="T48" fmla="*/ 1 w 111"/>
                <a:gd name="T49" fmla="*/ 1 h 122"/>
                <a:gd name="T50" fmla="*/ 1 w 111"/>
                <a:gd name="T51" fmla="*/ 1 h 122"/>
                <a:gd name="T52" fmla="*/ 1 w 111"/>
                <a:gd name="T53" fmla="*/ 1 h 122"/>
                <a:gd name="T54" fmla="*/ 0 w 111"/>
                <a:gd name="T55" fmla="*/ 1 h 122"/>
                <a:gd name="T56" fmla="*/ 1 w 111"/>
                <a:gd name="T57" fmla="*/ 1 h 122"/>
                <a:gd name="T58" fmla="*/ 1 w 111"/>
                <a:gd name="T59" fmla="*/ 1 h 122"/>
                <a:gd name="T60" fmla="*/ 1 w 111"/>
                <a:gd name="T61" fmla="*/ 1 h 122"/>
                <a:gd name="T62" fmla="*/ 1 w 111"/>
                <a:gd name="T63" fmla="*/ 1 h 122"/>
                <a:gd name="T64" fmla="*/ 1 w 111"/>
                <a:gd name="T65" fmla="*/ 1 h 122"/>
                <a:gd name="T66" fmla="*/ 1 w 111"/>
                <a:gd name="T67" fmla="*/ 1 h 122"/>
                <a:gd name="T68" fmla="*/ 1 w 111"/>
                <a:gd name="T69" fmla="*/ 1 h 122"/>
                <a:gd name="T70" fmla="*/ 1 w 111"/>
                <a:gd name="T71" fmla="*/ 1 h 122"/>
                <a:gd name="T72" fmla="*/ 1 w 111"/>
                <a:gd name="T73" fmla="*/ 1 h 122"/>
                <a:gd name="T74" fmla="*/ 1 w 111"/>
                <a:gd name="T75" fmla="*/ 1 h 122"/>
                <a:gd name="T76" fmla="*/ 1 w 111"/>
                <a:gd name="T77" fmla="*/ 1 h 122"/>
                <a:gd name="T78" fmla="*/ 1 w 111"/>
                <a:gd name="T79" fmla="*/ 1 h 122"/>
                <a:gd name="T80" fmla="*/ 1 w 111"/>
                <a:gd name="T81" fmla="*/ 1 h 122"/>
                <a:gd name="T82" fmla="*/ 1 w 111"/>
                <a:gd name="T83" fmla="*/ 1 h 122"/>
                <a:gd name="T84" fmla="*/ 1 w 111"/>
                <a:gd name="T85" fmla="*/ 1 h 122"/>
                <a:gd name="T86" fmla="*/ 1 w 111"/>
                <a:gd name="T87" fmla="*/ 1 h 122"/>
                <a:gd name="T88" fmla="*/ 1 w 111"/>
                <a:gd name="T89" fmla="*/ 1 h 122"/>
                <a:gd name="T90" fmla="*/ 1 w 111"/>
                <a:gd name="T91" fmla="*/ 1 h 122"/>
                <a:gd name="T92" fmla="*/ 1 w 111"/>
                <a:gd name="T93" fmla="*/ 1 h 122"/>
                <a:gd name="T94" fmla="*/ 1 w 111"/>
                <a:gd name="T95" fmla="*/ 1 h 122"/>
                <a:gd name="T96" fmla="*/ 1 w 111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1"/>
                <a:gd name="T148" fmla="*/ 0 h 122"/>
                <a:gd name="T149" fmla="*/ 111 w 111"/>
                <a:gd name="T150" fmla="*/ 122 h 1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1" h="122">
                  <a:moveTo>
                    <a:pt x="101" y="61"/>
                  </a:moveTo>
                  <a:lnTo>
                    <a:pt x="108" y="55"/>
                  </a:lnTo>
                  <a:lnTo>
                    <a:pt x="111" y="47"/>
                  </a:lnTo>
                  <a:lnTo>
                    <a:pt x="111" y="39"/>
                  </a:lnTo>
                  <a:lnTo>
                    <a:pt x="109" y="31"/>
                  </a:lnTo>
                  <a:lnTo>
                    <a:pt x="103" y="24"/>
                  </a:lnTo>
                  <a:lnTo>
                    <a:pt x="96" y="21"/>
                  </a:lnTo>
                  <a:lnTo>
                    <a:pt x="88" y="20"/>
                  </a:lnTo>
                  <a:lnTo>
                    <a:pt x="79" y="22"/>
                  </a:lnTo>
                  <a:lnTo>
                    <a:pt x="77" y="13"/>
                  </a:lnTo>
                  <a:lnTo>
                    <a:pt x="71" y="6"/>
                  </a:lnTo>
                  <a:lnTo>
                    <a:pt x="64" y="1"/>
                  </a:lnTo>
                  <a:lnTo>
                    <a:pt x="56" y="0"/>
                  </a:lnTo>
                  <a:lnTo>
                    <a:pt x="48" y="1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2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3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1" y="46"/>
                  </a:lnTo>
                  <a:lnTo>
                    <a:pt x="4" y="54"/>
                  </a:lnTo>
                  <a:lnTo>
                    <a:pt x="11" y="60"/>
                  </a:lnTo>
                  <a:lnTo>
                    <a:pt x="4" y="66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8" y="98"/>
                  </a:lnTo>
                  <a:lnTo>
                    <a:pt x="16" y="102"/>
                  </a:lnTo>
                  <a:lnTo>
                    <a:pt x="24" y="102"/>
                  </a:lnTo>
                  <a:lnTo>
                    <a:pt x="33" y="99"/>
                  </a:lnTo>
                  <a:lnTo>
                    <a:pt x="35" y="108"/>
                  </a:lnTo>
                  <a:lnTo>
                    <a:pt x="40" y="115"/>
                  </a:lnTo>
                  <a:lnTo>
                    <a:pt x="47" y="120"/>
                  </a:lnTo>
                  <a:lnTo>
                    <a:pt x="55" y="122"/>
                  </a:lnTo>
                  <a:lnTo>
                    <a:pt x="63" y="120"/>
                  </a:lnTo>
                  <a:lnTo>
                    <a:pt x="70" y="115"/>
                  </a:lnTo>
                  <a:lnTo>
                    <a:pt x="76" y="108"/>
                  </a:lnTo>
                  <a:lnTo>
                    <a:pt x="78" y="100"/>
                  </a:lnTo>
                  <a:lnTo>
                    <a:pt x="87" y="103"/>
                  </a:lnTo>
                  <a:lnTo>
                    <a:pt x="95" y="102"/>
                  </a:lnTo>
                  <a:lnTo>
                    <a:pt x="103" y="98"/>
                  </a:lnTo>
                  <a:lnTo>
                    <a:pt x="109" y="92"/>
                  </a:lnTo>
                  <a:lnTo>
                    <a:pt x="111" y="84"/>
                  </a:lnTo>
                  <a:lnTo>
                    <a:pt x="110" y="76"/>
                  </a:lnTo>
                  <a:lnTo>
                    <a:pt x="107" y="68"/>
                  </a:lnTo>
                  <a:lnTo>
                    <a:pt x="101" y="6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0" name="Freeform 127"/>
            <p:cNvSpPr>
              <a:spLocks/>
            </p:cNvSpPr>
            <p:nvPr/>
          </p:nvSpPr>
          <p:spPr bwMode="auto">
            <a:xfrm>
              <a:off x="2385" y="2721"/>
              <a:ext cx="16" cy="16"/>
            </a:xfrm>
            <a:custGeom>
              <a:avLst/>
              <a:gdLst>
                <a:gd name="T0" fmla="*/ 1 w 32"/>
                <a:gd name="T1" fmla="*/ 1 h 32"/>
                <a:gd name="T2" fmla="*/ 1 w 32"/>
                <a:gd name="T3" fmla="*/ 1 h 32"/>
                <a:gd name="T4" fmla="*/ 1 w 32"/>
                <a:gd name="T5" fmla="*/ 1 h 32"/>
                <a:gd name="T6" fmla="*/ 1 w 32"/>
                <a:gd name="T7" fmla="*/ 1 h 32"/>
                <a:gd name="T8" fmla="*/ 0 w 32"/>
                <a:gd name="T9" fmla="*/ 1 h 32"/>
                <a:gd name="T10" fmla="*/ 1 w 32"/>
                <a:gd name="T11" fmla="*/ 1 h 32"/>
                <a:gd name="T12" fmla="*/ 1 w 32"/>
                <a:gd name="T13" fmla="*/ 1 h 32"/>
                <a:gd name="T14" fmla="*/ 1 w 32"/>
                <a:gd name="T15" fmla="*/ 1 h 32"/>
                <a:gd name="T16" fmla="*/ 1 w 32"/>
                <a:gd name="T17" fmla="*/ 0 h 32"/>
                <a:gd name="T18" fmla="*/ 1 w 32"/>
                <a:gd name="T19" fmla="*/ 1 h 32"/>
                <a:gd name="T20" fmla="*/ 1 w 32"/>
                <a:gd name="T21" fmla="*/ 1 h 32"/>
                <a:gd name="T22" fmla="*/ 1 w 32"/>
                <a:gd name="T23" fmla="*/ 1 h 32"/>
                <a:gd name="T24" fmla="*/ 1 w 32"/>
                <a:gd name="T25" fmla="*/ 1 h 32"/>
                <a:gd name="T26" fmla="*/ 1 w 32"/>
                <a:gd name="T27" fmla="*/ 1 h 32"/>
                <a:gd name="T28" fmla="*/ 1 w 32"/>
                <a:gd name="T29" fmla="*/ 1 h 32"/>
                <a:gd name="T30" fmla="*/ 1 w 32"/>
                <a:gd name="T31" fmla="*/ 1 h 32"/>
                <a:gd name="T32" fmla="*/ 1 w 32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32"/>
                <a:gd name="T53" fmla="*/ 32 w 32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32">
                  <a:moveTo>
                    <a:pt x="16" y="32"/>
                  </a:moveTo>
                  <a:lnTo>
                    <a:pt x="9" y="31"/>
                  </a:lnTo>
                  <a:lnTo>
                    <a:pt x="4" y="28"/>
                  </a:lnTo>
                  <a:lnTo>
                    <a:pt x="1" y="23"/>
                  </a:lnTo>
                  <a:lnTo>
                    <a:pt x="0" y="16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2" y="16"/>
                  </a:lnTo>
                  <a:lnTo>
                    <a:pt x="31" y="23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1" name="Freeform 128"/>
            <p:cNvSpPr>
              <a:spLocks/>
            </p:cNvSpPr>
            <p:nvPr/>
          </p:nvSpPr>
          <p:spPr bwMode="auto">
            <a:xfrm>
              <a:off x="2400" y="1686"/>
              <a:ext cx="68" cy="74"/>
            </a:xfrm>
            <a:custGeom>
              <a:avLst/>
              <a:gdLst>
                <a:gd name="T0" fmla="*/ 1 w 136"/>
                <a:gd name="T1" fmla="*/ 0 h 149"/>
                <a:gd name="T2" fmla="*/ 1 w 136"/>
                <a:gd name="T3" fmla="*/ 0 h 149"/>
                <a:gd name="T4" fmla="*/ 1 w 136"/>
                <a:gd name="T5" fmla="*/ 0 h 149"/>
                <a:gd name="T6" fmla="*/ 1 w 136"/>
                <a:gd name="T7" fmla="*/ 0 h 149"/>
                <a:gd name="T8" fmla="*/ 1 w 136"/>
                <a:gd name="T9" fmla="*/ 0 h 149"/>
                <a:gd name="T10" fmla="*/ 1 w 136"/>
                <a:gd name="T11" fmla="*/ 0 h 149"/>
                <a:gd name="T12" fmla="*/ 1 w 136"/>
                <a:gd name="T13" fmla="*/ 0 h 149"/>
                <a:gd name="T14" fmla="*/ 1 w 136"/>
                <a:gd name="T15" fmla="*/ 0 h 149"/>
                <a:gd name="T16" fmla="*/ 1 w 136"/>
                <a:gd name="T17" fmla="*/ 0 h 149"/>
                <a:gd name="T18" fmla="*/ 1 w 136"/>
                <a:gd name="T19" fmla="*/ 0 h 149"/>
                <a:gd name="T20" fmla="*/ 1 w 136"/>
                <a:gd name="T21" fmla="*/ 0 h 149"/>
                <a:gd name="T22" fmla="*/ 1 w 136"/>
                <a:gd name="T23" fmla="*/ 0 h 149"/>
                <a:gd name="T24" fmla="*/ 1 w 136"/>
                <a:gd name="T25" fmla="*/ 0 h 149"/>
                <a:gd name="T26" fmla="*/ 1 w 136"/>
                <a:gd name="T27" fmla="*/ 0 h 149"/>
                <a:gd name="T28" fmla="*/ 0 w 136"/>
                <a:gd name="T29" fmla="*/ 0 h 149"/>
                <a:gd name="T30" fmla="*/ 1 w 136"/>
                <a:gd name="T31" fmla="*/ 0 h 149"/>
                <a:gd name="T32" fmla="*/ 1 w 136"/>
                <a:gd name="T33" fmla="*/ 0 h 149"/>
                <a:gd name="T34" fmla="*/ 0 w 136"/>
                <a:gd name="T35" fmla="*/ 0 h 149"/>
                <a:gd name="T36" fmla="*/ 1 w 136"/>
                <a:gd name="T37" fmla="*/ 0 h 149"/>
                <a:gd name="T38" fmla="*/ 1 w 136"/>
                <a:gd name="T39" fmla="*/ 0 h 149"/>
                <a:gd name="T40" fmla="*/ 1 w 136"/>
                <a:gd name="T41" fmla="*/ 0 h 149"/>
                <a:gd name="T42" fmla="*/ 1 w 136"/>
                <a:gd name="T43" fmla="*/ 0 h 149"/>
                <a:gd name="T44" fmla="*/ 1 w 136"/>
                <a:gd name="T45" fmla="*/ 0 h 149"/>
                <a:gd name="T46" fmla="*/ 1 w 136"/>
                <a:gd name="T47" fmla="*/ 0 h 149"/>
                <a:gd name="T48" fmla="*/ 1 w 136"/>
                <a:gd name="T49" fmla="*/ 0 h 149"/>
                <a:gd name="T50" fmla="*/ 1 w 136"/>
                <a:gd name="T51" fmla="*/ 0 h 149"/>
                <a:gd name="T52" fmla="*/ 1 w 136"/>
                <a:gd name="T53" fmla="*/ 0 h 149"/>
                <a:gd name="T54" fmla="*/ 1 w 136"/>
                <a:gd name="T55" fmla="*/ 0 h 149"/>
                <a:gd name="T56" fmla="*/ 1 w 136"/>
                <a:gd name="T57" fmla="*/ 0 h 149"/>
                <a:gd name="T58" fmla="*/ 1 w 136"/>
                <a:gd name="T59" fmla="*/ 0 h 149"/>
                <a:gd name="T60" fmla="*/ 1 w 136"/>
                <a:gd name="T61" fmla="*/ 0 h 149"/>
                <a:gd name="T62" fmla="*/ 1 w 136"/>
                <a:gd name="T63" fmla="*/ 0 h 1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9"/>
                <a:gd name="T98" fmla="*/ 136 w 136"/>
                <a:gd name="T99" fmla="*/ 149 h 14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9">
                  <a:moveTo>
                    <a:pt x="123" y="75"/>
                  </a:moveTo>
                  <a:lnTo>
                    <a:pt x="131" y="67"/>
                  </a:lnTo>
                  <a:lnTo>
                    <a:pt x="135" y="58"/>
                  </a:lnTo>
                  <a:lnTo>
                    <a:pt x="136" y="47"/>
                  </a:lnTo>
                  <a:lnTo>
                    <a:pt x="133" y="38"/>
                  </a:lnTo>
                  <a:lnTo>
                    <a:pt x="129" y="34"/>
                  </a:lnTo>
                  <a:lnTo>
                    <a:pt x="126" y="30"/>
                  </a:lnTo>
                  <a:lnTo>
                    <a:pt x="121" y="28"/>
                  </a:lnTo>
                  <a:lnTo>
                    <a:pt x="117" y="26"/>
                  </a:lnTo>
                  <a:lnTo>
                    <a:pt x="112" y="26"/>
                  </a:lnTo>
                  <a:lnTo>
                    <a:pt x="106" y="26"/>
                  </a:lnTo>
                  <a:lnTo>
                    <a:pt x="102" y="26"/>
                  </a:lnTo>
                  <a:lnTo>
                    <a:pt x="96" y="28"/>
                  </a:lnTo>
                  <a:lnTo>
                    <a:pt x="94" y="18"/>
                  </a:lnTo>
                  <a:lnTo>
                    <a:pt x="88" y="8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8" y="3"/>
                  </a:lnTo>
                  <a:lnTo>
                    <a:pt x="50" y="8"/>
                  </a:lnTo>
                  <a:lnTo>
                    <a:pt x="44" y="16"/>
                  </a:lnTo>
                  <a:lnTo>
                    <a:pt x="42" y="27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25" y="24"/>
                  </a:lnTo>
                  <a:lnTo>
                    <a:pt x="20" y="24"/>
                  </a:lnTo>
                  <a:lnTo>
                    <a:pt x="15" y="27"/>
                  </a:lnTo>
                  <a:lnTo>
                    <a:pt x="11" y="29"/>
                  </a:lnTo>
                  <a:lnTo>
                    <a:pt x="7" y="32"/>
                  </a:lnTo>
                  <a:lnTo>
                    <a:pt x="4" y="37"/>
                  </a:lnTo>
                  <a:lnTo>
                    <a:pt x="0" y="46"/>
                  </a:lnTo>
                  <a:lnTo>
                    <a:pt x="2" y="57"/>
                  </a:lnTo>
                  <a:lnTo>
                    <a:pt x="6" y="66"/>
                  </a:lnTo>
                  <a:lnTo>
                    <a:pt x="13" y="74"/>
                  </a:lnTo>
                  <a:lnTo>
                    <a:pt x="5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7" y="115"/>
                  </a:lnTo>
                  <a:lnTo>
                    <a:pt x="11" y="119"/>
                  </a:lnTo>
                  <a:lnTo>
                    <a:pt x="14" y="121"/>
                  </a:lnTo>
                  <a:lnTo>
                    <a:pt x="19" y="122"/>
                  </a:lnTo>
                  <a:lnTo>
                    <a:pt x="25" y="123"/>
                  </a:lnTo>
                  <a:lnTo>
                    <a:pt x="29" y="123"/>
                  </a:lnTo>
                  <a:lnTo>
                    <a:pt x="34" y="122"/>
                  </a:lnTo>
                  <a:lnTo>
                    <a:pt x="40" y="121"/>
                  </a:lnTo>
                  <a:lnTo>
                    <a:pt x="42" y="132"/>
                  </a:lnTo>
                  <a:lnTo>
                    <a:pt x="49" y="141"/>
                  </a:lnTo>
                  <a:lnTo>
                    <a:pt x="57" y="147"/>
                  </a:lnTo>
                  <a:lnTo>
                    <a:pt x="67" y="149"/>
                  </a:lnTo>
                  <a:lnTo>
                    <a:pt x="78" y="147"/>
                  </a:lnTo>
                  <a:lnTo>
                    <a:pt x="86" y="141"/>
                  </a:lnTo>
                  <a:lnTo>
                    <a:pt x="91" y="133"/>
                  </a:lnTo>
                  <a:lnTo>
                    <a:pt x="94" y="122"/>
                  </a:lnTo>
                  <a:lnTo>
                    <a:pt x="100" y="123"/>
                  </a:lnTo>
                  <a:lnTo>
                    <a:pt x="105" y="125"/>
                  </a:lnTo>
                  <a:lnTo>
                    <a:pt x="111" y="125"/>
                  </a:lnTo>
                  <a:lnTo>
                    <a:pt x="116" y="123"/>
                  </a:lnTo>
                  <a:lnTo>
                    <a:pt x="120" y="122"/>
                  </a:lnTo>
                  <a:lnTo>
                    <a:pt x="125" y="120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5" y="103"/>
                  </a:lnTo>
                  <a:lnTo>
                    <a:pt x="134" y="92"/>
                  </a:lnTo>
                  <a:lnTo>
                    <a:pt x="129" y="83"/>
                  </a:lnTo>
                  <a:lnTo>
                    <a:pt x="123" y="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2" name="Freeform 129"/>
            <p:cNvSpPr>
              <a:spLocks/>
            </p:cNvSpPr>
            <p:nvPr/>
          </p:nvSpPr>
          <p:spPr bwMode="auto">
            <a:xfrm>
              <a:off x="2423" y="1713"/>
              <a:ext cx="20" cy="20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0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1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40"/>
                <a:gd name="T53" fmla="*/ 39 w 39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40">
                  <a:moveTo>
                    <a:pt x="19" y="40"/>
                  </a:moveTo>
                  <a:lnTo>
                    <a:pt x="11" y="38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9" y="20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3" name="Freeform 130"/>
            <p:cNvSpPr>
              <a:spLocks/>
            </p:cNvSpPr>
            <p:nvPr/>
          </p:nvSpPr>
          <p:spPr bwMode="auto">
            <a:xfrm>
              <a:off x="3282" y="2529"/>
              <a:ext cx="64" cy="90"/>
            </a:xfrm>
            <a:custGeom>
              <a:avLst/>
              <a:gdLst>
                <a:gd name="T0" fmla="*/ 0 w 129"/>
                <a:gd name="T1" fmla="*/ 0 h 181"/>
                <a:gd name="T2" fmla="*/ 0 w 129"/>
                <a:gd name="T3" fmla="*/ 0 h 181"/>
                <a:gd name="T4" fmla="*/ 0 w 129"/>
                <a:gd name="T5" fmla="*/ 0 h 181"/>
                <a:gd name="T6" fmla="*/ 0 w 129"/>
                <a:gd name="T7" fmla="*/ 0 h 181"/>
                <a:gd name="T8" fmla="*/ 0 w 129"/>
                <a:gd name="T9" fmla="*/ 0 h 181"/>
                <a:gd name="T10" fmla="*/ 0 w 129"/>
                <a:gd name="T11" fmla="*/ 0 h 181"/>
                <a:gd name="T12" fmla="*/ 0 w 129"/>
                <a:gd name="T13" fmla="*/ 0 h 181"/>
                <a:gd name="T14" fmla="*/ 0 w 129"/>
                <a:gd name="T15" fmla="*/ 0 h 181"/>
                <a:gd name="T16" fmla="*/ 0 w 129"/>
                <a:gd name="T17" fmla="*/ 0 h 181"/>
                <a:gd name="T18" fmla="*/ 0 w 129"/>
                <a:gd name="T19" fmla="*/ 0 h 181"/>
                <a:gd name="T20" fmla="*/ 0 w 129"/>
                <a:gd name="T21" fmla="*/ 0 h 181"/>
                <a:gd name="T22" fmla="*/ 0 w 129"/>
                <a:gd name="T23" fmla="*/ 0 h 181"/>
                <a:gd name="T24" fmla="*/ 0 w 129"/>
                <a:gd name="T25" fmla="*/ 0 h 181"/>
                <a:gd name="T26" fmla="*/ 0 w 129"/>
                <a:gd name="T27" fmla="*/ 0 h 181"/>
                <a:gd name="T28" fmla="*/ 0 w 129"/>
                <a:gd name="T29" fmla="*/ 0 h 181"/>
                <a:gd name="T30" fmla="*/ 0 w 129"/>
                <a:gd name="T31" fmla="*/ 0 h 181"/>
                <a:gd name="T32" fmla="*/ 0 w 129"/>
                <a:gd name="T33" fmla="*/ 0 h 181"/>
                <a:gd name="T34" fmla="*/ 0 w 129"/>
                <a:gd name="T35" fmla="*/ 0 h 181"/>
                <a:gd name="T36" fmla="*/ 0 w 129"/>
                <a:gd name="T37" fmla="*/ 0 h 181"/>
                <a:gd name="T38" fmla="*/ 0 w 129"/>
                <a:gd name="T39" fmla="*/ 0 h 181"/>
                <a:gd name="T40" fmla="*/ 0 w 129"/>
                <a:gd name="T41" fmla="*/ 0 h 181"/>
                <a:gd name="T42" fmla="*/ 0 w 129"/>
                <a:gd name="T43" fmla="*/ 0 h 181"/>
                <a:gd name="T44" fmla="*/ 0 w 129"/>
                <a:gd name="T45" fmla="*/ 0 h 181"/>
                <a:gd name="T46" fmla="*/ 0 w 129"/>
                <a:gd name="T47" fmla="*/ 0 h 181"/>
                <a:gd name="T48" fmla="*/ 0 w 129"/>
                <a:gd name="T49" fmla="*/ 0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9"/>
                <a:gd name="T76" fmla="*/ 0 h 181"/>
                <a:gd name="T77" fmla="*/ 129 w 129"/>
                <a:gd name="T78" fmla="*/ 181 h 1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9" h="181">
                  <a:moveTo>
                    <a:pt x="0" y="181"/>
                  </a:moveTo>
                  <a:lnTo>
                    <a:pt x="25" y="172"/>
                  </a:lnTo>
                  <a:lnTo>
                    <a:pt x="52" y="158"/>
                  </a:lnTo>
                  <a:lnTo>
                    <a:pt x="76" y="141"/>
                  </a:lnTo>
                  <a:lnTo>
                    <a:pt x="97" y="120"/>
                  </a:lnTo>
                  <a:lnTo>
                    <a:pt x="114" y="98"/>
                  </a:lnTo>
                  <a:lnTo>
                    <a:pt x="124" y="74"/>
                  </a:lnTo>
                  <a:lnTo>
                    <a:pt x="129" y="50"/>
                  </a:lnTo>
                  <a:lnTo>
                    <a:pt x="124" y="26"/>
                  </a:lnTo>
                  <a:lnTo>
                    <a:pt x="114" y="8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72" y="8"/>
                  </a:lnTo>
                  <a:lnTo>
                    <a:pt x="61" y="21"/>
                  </a:lnTo>
                  <a:lnTo>
                    <a:pt x="53" y="38"/>
                  </a:lnTo>
                  <a:lnTo>
                    <a:pt x="49" y="58"/>
                  </a:lnTo>
                  <a:lnTo>
                    <a:pt x="52" y="79"/>
                  </a:lnTo>
                  <a:lnTo>
                    <a:pt x="54" y="95"/>
                  </a:lnTo>
                  <a:lnTo>
                    <a:pt x="49" y="113"/>
                  </a:lnTo>
                  <a:lnTo>
                    <a:pt x="41" y="129"/>
                  </a:lnTo>
                  <a:lnTo>
                    <a:pt x="31" y="145"/>
                  </a:lnTo>
                  <a:lnTo>
                    <a:pt x="19" y="160"/>
                  </a:lnTo>
                  <a:lnTo>
                    <a:pt x="10" y="171"/>
                  </a:lnTo>
                  <a:lnTo>
                    <a:pt x="2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4" name="Freeform 131"/>
            <p:cNvSpPr>
              <a:spLocks/>
            </p:cNvSpPr>
            <p:nvPr/>
          </p:nvSpPr>
          <p:spPr bwMode="auto">
            <a:xfrm>
              <a:off x="3251" y="2513"/>
              <a:ext cx="45" cy="103"/>
            </a:xfrm>
            <a:custGeom>
              <a:avLst/>
              <a:gdLst>
                <a:gd name="T0" fmla="*/ 1 w 90"/>
                <a:gd name="T1" fmla="*/ 1 h 206"/>
                <a:gd name="T2" fmla="*/ 1 w 90"/>
                <a:gd name="T3" fmla="*/ 1 h 206"/>
                <a:gd name="T4" fmla="*/ 1 w 90"/>
                <a:gd name="T5" fmla="*/ 1 h 206"/>
                <a:gd name="T6" fmla="*/ 1 w 90"/>
                <a:gd name="T7" fmla="*/ 1 h 206"/>
                <a:gd name="T8" fmla="*/ 1 w 90"/>
                <a:gd name="T9" fmla="*/ 1 h 206"/>
                <a:gd name="T10" fmla="*/ 1 w 90"/>
                <a:gd name="T11" fmla="*/ 1 h 206"/>
                <a:gd name="T12" fmla="*/ 1 w 90"/>
                <a:gd name="T13" fmla="*/ 1 h 206"/>
                <a:gd name="T14" fmla="*/ 1 w 90"/>
                <a:gd name="T15" fmla="*/ 1 h 206"/>
                <a:gd name="T16" fmla="*/ 1 w 90"/>
                <a:gd name="T17" fmla="*/ 1 h 206"/>
                <a:gd name="T18" fmla="*/ 1 w 90"/>
                <a:gd name="T19" fmla="*/ 0 h 206"/>
                <a:gd name="T20" fmla="*/ 1 w 90"/>
                <a:gd name="T21" fmla="*/ 1 h 206"/>
                <a:gd name="T22" fmla="*/ 1 w 90"/>
                <a:gd name="T23" fmla="*/ 1 h 206"/>
                <a:gd name="T24" fmla="*/ 1 w 90"/>
                <a:gd name="T25" fmla="*/ 1 h 206"/>
                <a:gd name="T26" fmla="*/ 0 w 90"/>
                <a:gd name="T27" fmla="*/ 1 h 206"/>
                <a:gd name="T28" fmla="*/ 1 w 90"/>
                <a:gd name="T29" fmla="*/ 1 h 206"/>
                <a:gd name="T30" fmla="*/ 1 w 90"/>
                <a:gd name="T31" fmla="*/ 1 h 206"/>
                <a:gd name="T32" fmla="*/ 1 w 90"/>
                <a:gd name="T33" fmla="*/ 1 h 206"/>
                <a:gd name="T34" fmla="*/ 1 w 90"/>
                <a:gd name="T35" fmla="*/ 1 h 206"/>
                <a:gd name="T36" fmla="*/ 1 w 90"/>
                <a:gd name="T37" fmla="*/ 1 h 206"/>
                <a:gd name="T38" fmla="*/ 1 w 90"/>
                <a:gd name="T39" fmla="*/ 1 h 206"/>
                <a:gd name="T40" fmla="*/ 1 w 90"/>
                <a:gd name="T41" fmla="*/ 1 h 206"/>
                <a:gd name="T42" fmla="*/ 1 w 90"/>
                <a:gd name="T43" fmla="*/ 1 h 206"/>
                <a:gd name="T44" fmla="*/ 1 w 90"/>
                <a:gd name="T45" fmla="*/ 1 h 206"/>
                <a:gd name="T46" fmla="*/ 1 w 90"/>
                <a:gd name="T47" fmla="*/ 1 h 206"/>
                <a:gd name="T48" fmla="*/ 1 w 90"/>
                <a:gd name="T49" fmla="*/ 1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0"/>
                <a:gd name="T76" fmla="*/ 0 h 206"/>
                <a:gd name="T77" fmla="*/ 90 w 90"/>
                <a:gd name="T78" fmla="*/ 206 h 20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0" h="206">
                  <a:moveTo>
                    <a:pt x="50" y="206"/>
                  </a:moveTo>
                  <a:lnTo>
                    <a:pt x="65" y="183"/>
                  </a:lnTo>
                  <a:lnTo>
                    <a:pt x="77" y="157"/>
                  </a:lnTo>
                  <a:lnTo>
                    <a:pt x="85" y="128"/>
                  </a:lnTo>
                  <a:lnTo>
                    <a:pt x="90" y="99"/>
                  </a:lnTo>
                  <a:lnTo>
                    <a:pt x="88" y="70"/>
                  </a:lnTo>
                  <a:lnTo>
                    <a:pt x="83" y="45"/>
                  </a:lnTo>
                  <a:lnTo>
                    <a:pt x="70" y="23"/>
                  </a:lnTo>
                  <a:lnTo>
                    <a:pt x="52" y="7"/>
                  </a:lnTo>
                  <a:lnTo>
                    <a:pt x="33" y="0"/>
                  </a:lnTo>
                  <a:lnTo>
                    <a:pt x="18" y="2"/>
                  </a:lnTo>
                  <a:lnTo>
                    <a:pt x="7" y="12"/>
                  </a:lnTo>
                  <a:lnTo>
                    <a:pt x="1" y="26"/>
                  </a:lnTo>
                  <a:lnTo>
                    <a:pt x="0" y="43"/>
                  </a:lnTo>
                  <a:lnTo>
                    <a:pt x="3" y="61"/>
                  </a:lnTo>
                  <a:lnTo>
                    <a:pt x="12" y="80"/>
                  </a:lnTo>
                  <a:lnTo>
                    <a:pt x="27" y="93"/>
                  </a:lnTo>
                  <a:lnTo>
                    <a:pt x="39" y="106"/>
                  </a:lnTo>
                  <a:lnTo>
                    <a:pt x="47" y="122"/>
                  </a:lnTo>
                  <a:lnTo>
                    <a:pt x="52" y="141"/>
                  </a:lnTo>
                  <a:lnTo>
                    <a:pt x="53" y="159"/>
                  </a:lnTo>
                  <a:lnTo>
                    <a:pt x="53" y="178"/>
                  </a:lnTo>
                  <a:lnTo>
                    <a:pt x="53" y="193"/>
                  </a:lnTo>
                  <a:lnTo>
                    <a:pt x="50" y="203"/>
                  </a:lnTo>
                  <a:lnTo>
                    <a:pt x="50" y="2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5" name="Freeform 132"/>
            <p:cNvSpPr>
              <a:spLocks/>
            </p:cNvSpPr>
            <p:nvPr/>
          </p:nvSpPr>
          <p:spPr bwMode="auto">
            <a:xfrm>
              <a:off x="3283" y="2583"/>
              <a:ext cx="100" cy="50"/>
            </a:xfrm>
            <a:custGeom>
              <a:avLst/>
              <a:gdLst>
                <a:gd name="T0" fmla="*/ 0 w 201"/>
                <a:gd name="T1" fmla="*/ 1 h 99"/>
                <a:gd name="T2" fmla="*/ 0 w 201"/>
                <a:gd name="T3" fmla="*/ 1 h 99"/>
                <a:gd name="T4" fmla="*/ 0 w 201"/>
                <a:gd name="T5" fmla="*/ 1 h 99"/>
                <a:gd name="T6" fmla="*/ 0 w 201"/>
                <a:gd name="T7" fmla="*/ 1 h 99"/>
                <a:gd name="T8" fmla="*/ 0 w 201"/>
                <a:gd name="T9" fmla="*/ 1 h 99"/>
                <a:gd name="T10" fmla="*/ 0 w 201"/>
                <a:gd name="T11" fmla="*/ 1 h 99"/>
                <a:gd name="T12" fmla="*/ 0 w 201"/>
                <a:gd name="T13" fmla="*/ 1 h 99"/>
                <a:gd name="T14" fmla="*/ 0 w 201"/>
                <a:gd name="T15" fmla="*/ 1 h 99"/>
                <a:gd name="T16" fmla="*/ 0 w 201"/>
                <a:gd name="T17" fmla="*/ 1 h 99"/>
                <a:gd name="T18" fmla="*/ 0 w 201"/>
                <a:gd name="T19" fmla="*/ 1 h 99"/>
                <a:gd name="T20" fmla="*/ 0 w 201"/>
                <a:gd name="T21" fmla="*/ 1 h 99"/>
                <a:gd name="T22" fmla="*/ 0 w 201"/>
                <a:gd name="T23" fmla="*/ 1 h 99"/>
                <a:gd name="T24" fmla="*/ 0 w 201"/>
                <a:gd name="T25" fmla="*/ 1 h 99"/>
                <a:gd name="T26" fmla="*/ 0 w 201"/>
                <a:gd name="T27" fmla="*/ 1 h 99"/>
                <a:gd name="T28" fmla="*/ 0 w 201"/>
                <a:gd name="T29" fmla="*/ 1 h 99"/>
                <a:gd name="T30" fmla="*/ 0 w 201"/>
                <a:gd name="T31" fmla="*/ 1 h 99"/>
                <a:gd name="T32" fmla="*/ 0 w 201"/>
                <a:gd name="T33" fmla="*/ 1 h 99"/>
                <a:gd name="T34" fmla="*/ 0 w 201"/>
                <a:gd name="T35" fmla="*/ 1 h 99"/>
                <a:gd name="T36" fmla="*/ 0 w 201"/>
                <a:gd name="T37" fmla="*/ 1 h 99"/>
                <a:gd name="T38" fmla="*/ 0 w 201"/>
                <a:gd name="T39" fmla="*/ 1 h 99"/>
                <a:gd name="T40" fmla="*/ 0 w 201"/>
                <a:gd name="T41" fmla="*/ 0 h 99"/>
                <a:gd name="T42" fmla="*/ 0 w 201"/>
                <a:gd name="T43" fmla="*/ 1 h 99"/>
                <a:gd name="T44" fmla="*/ 0 w 201"/>
                <a:gd name="T45" fmla="*/ 1 h 99"/>
                <a:gd name="T46" fmla="*/ 0 w 201"/>
                <a:gd name="T47" fmla="*/ 1 h 99"/>
                <a:gd name="T48" fmla="*/ 0 w 201"/>
                <a:gd name="T49" fmla="*/ 1 h 99"/>
                <a:gd name="T50" fmla="*/ 0 w 201"/>
                <a:gd name="T51" fmla="*/ 1 h 99"/>
                <a:gd name="T52" fmla="*/ 0 w 201"/>
                <a:gd name="T53" fmla="*/ 1 h 99"/>
                <a:gd name="T54" fmla="*/ 0 w 201"/>
                <a:gd name="T55" fmla="*/ 1 h 99"/>
                <a:gd name="T56" fmla="*/ 0 w 201"/>
                <a:gd name="T57" fmla="*/ 1 h 99"/>
                <a:gd name="T58" fmla="*/ 0 w 201"/>
                <a:gd name="T59" fmla="*/ 1 h 99"/>
                <a:gd name="T60" fmla="*/ 0 w 201"/>
                <a:gd name="T61" fmla="*/ 1 h 99"/>
                <a:gd name="T62" fmla="*/ 0 w 201"/>
                <a:gd name="T63" fmla="*/ 1 h 99"/>
                <a:gd name="T64" fmla="*/ 0 w 201"/>
                <a:gd name="T65" fmla="*/ 1 h 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1"/>
                <a:gd name="T100" fmla="*/ 0 h 99"/>
                <a:gd name="T101" fmla="*/ 201 w 201"/>
                <a:gd name="T102" fmla="*/ 99 h 9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1" h="99">
                  <a:moveTo>
                    <a:pt x="0" y="78"/>
                  </a:moveTo>
                  <a:lnTo>
                    <a:pt x="13" y="84"/>
                  </a:lnTo>
                  <a:lnTo>
                    <a:pt x="26" y="88"/>
                  </a:lnTo>
                  <a:lnTo>
                    <a:pt x="39" y="92"/>
                  </a:lnTo>
                  <a:lnTo>
                    <a:pt x="53" y="95"/>
                  </a:lnTo>
                  <a:lnTo>
                    <a:pt x="68" y="98"/>
                  </a:lnTo>
                  <a:lnTo>
                    <a:pt x="83" y="99"/>
                  </a:lnTo>
                  <a:lnTo>
                    <a:pt x="98" y="99"/>
                  </a:lnTo>
                  <a:lnTo>
                    <a:pt x="113" y="99"/>
                  </a:lnTo>
                  <a:lnTo>
                    <a:pt x="127" y="96"/>
                  </a:lnTo>
                  <a:lnTo>
                    <a:pt x="140" y="93"/>
                  </a:lnTo>
                  <a:lnTo>
                    <a:pt x="152" y="90"/>
                  </a:lnTo>
                  <a:lnTo>
                    <a:pt x="165" y="84"/>
                  </a:lnTo>
                  <a:lnTo>
                    <a:pt x="175" y="77"/>
                  </a:lnTo>
                  <a:lnTo>
                    <a:pt x="184" y="68"/>
                  </a:lnTo>
                  <a:lnTo>
                    <a:pt x="191" y="58"/>
                  </a:lnTo>
                  <a:lnTo>
                    <a:pt x="197" y="47"/>
                  </a:lnTo>
                  <a:lnTo>
                    <a:pt x="201" y="27"/>
                  </a:lnTo>
                  <a:lnTo>
                    <a:pt x="196" y="12"/>
                  </a:lnTo>
                  <a:lnTo>
                    <a:pt x="186" y="3"/>
                  </a:lnTo>
                  <a:lnTo>
                    <a:pt x="171" y="0"/>
                  </a:lnTo>
                  <a:lnTo>
                    <a:pt x="153" y="2"/>
                  </a:lnTo>
                  <a:lnTo>
                    <a:pt x="136" y="9"/>
                  </a:lnTo>
                  <a:lnTo>
                    <a:pt x="120" y="20"/>
                  </a:lnTo>
                  <a:lnTo>
                    <a:pt x="108" y="38"/>
                  </a:lnTo>
                  <a:lnTo>
                    <a:pt x="98" y="52"/>
                  </a:lnTo>
                  <a:lnTo>
                    <a:pt x="83" y="62"/>
                  </a:lnTo>
                  <a:lnTo>
                    <a:pt x="66" y="69"/>
                  </a:lnTo>
                  <a:lnTo>
                    <a:pt x="47" y="73"/>
                  </a:lnTo>
                  <a:lnTo>
                    <a:pt x="29" y="76"/>
                  </a:lnTo>
                  <a:lnTo>
                    <a:pt x="14" y="78"/>
                  </a:lnTo>
                  <a:lnTo>
                    <a:pt x="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6" name="Freeform 133"/>
            <p:cNvSpPr>
              <a:spLocks/>
            </p:cNvSpPr>
            <p:nvPr/>
          </p:nvSpPr>
          <p:spPr bwMode="auto">
            <a:xfrm>
              <a:off x="3281" y="2628"/>
              <a:ext cx="99" cy="50"/>
            </a:xfrm>
            <a:custGeom>
              <a:avLst/>
              <a:gdLst>
                <a:gd name="T0" fmla="*/ 0 w 198"/>
                <a:gd name="T1" fmla="*/ 0 h 100"/>
                <a:gd name="T2" fmla="*/ 1 w 198"/>
                <a:gd name="T3" fmla="*/ 1 h 100"/>
                <a:gd name="T4" fmla="*/ 1 w 198"/>
                <a:gd name="T5" fmla="*/ 1 h 100"/>
                <a:gd name="T6" fmla="*/ 1 w 198"/>
                <a:gd name="T7" fmla="*/ 1 h 100"/>
                <a:gd name="T8" fmla="*/ 1 w 198"/>
                <a:gd name="T9" fmla="*/ 1 h 100"/>
                <a:gd name="T10" fmla="*/ 1 w 198"/>
                <a:gd name="T11" fmla="*/ 1 h 100"/>
                <a:gd name="T12" fmla="*/ 1 w 198"/>
                <a:gd name="T13" fmla="*/ 1 h 100"/>
                <a:gd name="T14" fmla="*/ 1 w 198"/>
                <a:gd name="T15" fmla="*/ 1 h 100"/>
                <a:gd name="T16" fmla="*/ 1 w 198"/>
                <a:gd name="T17" fmla="*/ 1 h 100"/>
                <a:gd name="T18" fmla="*/ 1 w 198"/>
                <a:gd name="T19" fmla="*/ 1 h 100"/>
                <a:gd name="T20" fmla="*/ 1 w 198"/>
                <a:gd name="T21" fmla="*/ 1 h 100"/>
                <a:gd name="T22" fmla="*/ 1 w 198"/>
                <a:gd name="T23" fmla="*/ 1 h 100"/>
                <a:gd name="T24" fmla="*/ 1 w 198"/>
                <a:gd name="T25" fmla="*/ 1 h 100"/>
                <a:gd name="T26" fmla="*/ 1 w 198"/>
                <a:gd name="T27" fmla="*/ 1 h 100"/>
                <a:gd name="T28" fmla="*/ 1 w 198"/>
                <a:gd name="T29" fmla="*/ 1 h 100"/>
                <a:gd name="T30" fmla="*/ 1 w 198"/>
                <a:gd name="T31" fmla="*/ 1 h 100"/>
                <a:gd name="T32" fmla="*/ 1 w 198"/>
                <a:gd name="T33" fmla="*/ 1 h 100"/>
                <a:gd name="T34" fmla="*/ 1 w 198"/>
                <a:gd name="T35" fmla="*/ 1 h 100"/>
                <a:gd name="T36" fmla="*/ 1 w 198"/>
                <a:gd name="T37" fmla="*/ 1 h 100"/>
                <a:gd name="T38" fmla="*/ 1 w 198"/>
                <a:gd name="T39" fmla="*/ 1 h 100"/>
                <a:gd name="T40" fmla="*/ 1 w 198"/>
                <a:gd name="T41" fmla="*/ 1 h 100"/>
                <a:gd name="T42" fmla="*/ 1 w 198"/>
                <a:gd name="T43" fmla="*/ 1 h 100"/>
                <a:gd name="T44" fmla="*/ 1 w 198"/>
                <a:gd name="T45" fmla="*/ 1 h 100"/>
                <a:gd name="T46" fmla="*/ 1 w 198"/>
                <a:gd name="T47" fmla="*/ 1 h 100"/>
                <a:gd name="T48" fmla="*/ 0 w 198"/>
                <a:gd name="T49" fmla="*/ 0 h 1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8"/>
                <a:gd name="T76" fmla="*/ 0 h 100"/>
                <a:gd name="T77" fmla="*/ 198 w 198"/>
                <a:gd name="T78" fmla="*/ 100 h 1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8" h="100">
                  <a:moveTo>
                    <a:pt x="0" y="0"/>
                  </a:moveTo>
                  <a:lnTo>
                    <a:pt x="15" y="23"/>
                  </a:lnTo>
                  <a:lnTo>
                    <a:pt x="33" y="44"/>
                  </a:lnTo>
                  <a:lnTo>
                    <a:pt x="55" y="65"/>
                  </a:lnTo>
                  <a:lnTo>
                    <a:pt x="79" y="81"/>
                  </a:lnTo>
                  <a:lnTo>
                    <a:pt x="105" y="94"/>
                  </a:lnTo>
                  <a:lnTo>
                    <a:pt x="130" y="100"/>
                  </a:lnTo>
                  <a:lnTo>
                    <a:pt x="154" y="99"/>
                  </a:lnTo>
                  <a:lnTo>
                    <a:pt x="177" y="89"/>
                  </a:lnTo>
                  <a:lnTo>
                    <a:pt x="192" y="76"/>
                  </a:lnTo>
                  <a:lnTo>
                    <a:pt x="198" y="61"/>
                  </a:lnTo>
                  <a:lnTo>
                    <a:pt x="194" y="47"/>
                  </a:lnTo>
                  <a:lnTo>
                    <a:pt x="184" y="35"/>
                  </a:lnTo>
                  <a:lnTo>
                    <a:pt x="169" y="26"/>
                  </a:lnTo>
                  <a:lnTo>
                    <a:pt x="151" y="21"/>
                  </a:lnTo>
                  <a:lnTo>
                    <a:pt x="131" y="23"/>
                  </a:lnTo>
                  <a:lnTo>
                    <a:pt x="111" y="29"/>
                  </a:lnTo>
                  <a:lnTo>
                    <a:pt x="95" y="34"/>
                  </a:lnTo>
                  <a:lnTo>
                    <a:pt x="78" y="34"/>
                  </a:lnTo>
                  <a:lnTo>
                    <a:pt x="58" y="29"/>
                  </a:lnTo>
                  <a:lnTo>
                    <a:pt x="41" y="23"/>
                  </a:lnTo>
                  <a:lnTo>
                    <a:pt x="25" y="15"/>
                  </a:lnTo>
                  <a:lnTo>
                    <a:pt x="11" y="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7" name="Freeform 134"/>
            <p:cNvSpPr>
              <a:spLocks/>
            </p:cNvSpPr>
            <p:nvPr/>
          </p:nvSpPr>
          <p:spPr bwMode="auto">
            <a:xfrm>
              <a:off x="3273" y="2637"/>
              <a:ext cx="68" cy="87"/>
            </a:xfrm>
            <a:custGeom>
              <a:avLst/>
              <a:gdLst>
                <a:gd name="T0" fmla="*/ 0 w 136"/>
                <a:gd name="T1" fmla="*/ 0 h 174"/>
                <a:gd name="T2" fmla="*/ 0 w 136"/>
                <a:gd name="T3" fmla="*/ 1 h 174"/>
                <a:gd name="T4" fmla="*/ 1 w 136"/>
                <a:gd name="T5" fmla="*/ 1 h 174"/>
                <a:gd name="T6" fmla="*/ 1 w 136"/>
                <a:gd name="T7" fmla="*/ 1 h 174"/>
                <a:gd name="T8" fmla="*/ 1 w 136"/>
                <a:gd name="T9" fmla="*/ 1 h 174"/>
                <a:gd name="T10" fmla="*/ 1 w 136"/>
                <a:gd name="T11" fmla="*/ 1 h 174"/>
                <a:gd name="T12" fmla="*/ 1 w 136"/>
                <a:gd name="T13" fmla="*/ 1 h 174"/>
                <a:gd name="T14" fmla="*/ 1 w 136"/>
                <a:gd name="T15" fmla="*/ 1 h 174"/>
                <a:gd name="T16" fmla="*/ 1 w 136"/>
                <a:gd name="T17" fmla="*/ 1 h 174"/>
                <a:gd name="T18" fmla="*/ 1 w 136"/>
                <a:gd name="T19" fmla="*/ 1 h 174"/>
                <a:gd name="T20" fmla="*/ 1 w 136"/>
                <a:gd name="T21" fmla="*/ 1 h 174"/>
                <a:gd name="T22" fmla="*/ 1 w 136"/>
                <a:gd name="T23" fmla="*/ 1 h 174"/>
                <a:gd name="T24" fmla="*/ 1 w 136"/>
                <a:gd name="T25" fmla="*/ 1 h 174"/>
                <a:gd name="T26" fmla="*/ 1 w 136"/>
                <a:gd name="T27" fmla="*/ 1 h 174"/>
                <a:gd name="T28" fmla="*/ 1 w 136"/>
                <a:gd name="T29" fmla="*/ 1 h 174"/>
                <a:gd name="T30" fmla="*/ 1 w 136"/>
                <a:gd name="T31" fmla="*/ 1 h 174"/>
                <a:gd name="T32" fmla="*/ 1 w 136"/>
                <a:gd name="T33" fmla="*/ 1 h 174"/>
                <a:gd name="T34" fmla="*/ 1 w 136"/>
                <a:gd name="T35" fmla="*/ 1 h 174"/>
                <a:gd name="T36" fmla="*/ 1 w 136"/>
                <a:gd name="T37" fmla="*/ 1 h 174"/>
                <a:gd name="T38" fmla="*/ 1 w 136"/>
                <a:gd name="T39" fmla="*/ 1 h 174"/>
                <a:gd name="T40" fmla="*/ 1 w 136"/>
                <a:gd name="T41" fmla="*/ 1 h 174"/>
                <a:gd name="T42" fmla="*/ 1 w 136"/>
                <a:gd name="T43" fmla="*/ 1 h 174"/>
                <a:gd name="T44" fmla="*/ 1 w 136"/>
                <a:gd name="T45" fmla="*/ 1 h 174"/>
                <a:gd name="T46" fmla="*/ 1 w 136"/>
                <a:gd name="T47" fmla="*/ 1 h 174"/>
                <a:gd name="T48" fmla="*/ 0 w 136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6"/>
                <a:gd name="T76" fmla="*/ 0 h 174"/>
                <a:gd name="T77" fmla="*/ 136 w 136"/>
                <a:gd name="T78" fmla="*/ 174 h 1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6" h="174">
                  <a:moveTo>
                    <a:pt x="0" y="0"/>
                  </a:moveTo>
                  <a:lnTo>
                    <a:pt x="0" y="28"/>
                  </a:lnTo>
                  <a:lnTo>
                    <a:pt x="2" y="56"/>
                  </a:lnTo>
                  <a:lnTo>
                    <a:pt x="10" y="85"/>
                  </a:lnTo>
                  <a:lnTo>
                    <a:pt x="20" y="113"/>
                  </a:lnTo>
                  <a:lnTo>
                    <a:pt x="35" y="137"/>
                  </a:lnTo>
                  <a:lnTo>
                    <a:pt x="53" y="157"/>
                  </a:lnTo>
                  <a:lnTo>
                    <a:pt x="74" y="169"/>
                  </a:lnTo>
                  <a:lnTo>
                    <a:pt x="99" y="174"/>
                  </a:lnTo>
                  <a:lnTo>
                    <a:pt x="118" y="170"/>
                  </a:lnTo>
                  <a:lnTo>
                    <a:pt x="131" y="161"/>
                  </a:lnTo>
                  <a:lnTo>
                    <a:pt x="136" y="147"/>
                  </a:lnTo>
                  <a:lnTo>
                    <a:pt x="133" y="132"/>
                  </a:lnTo>
                  <a:lnTo>
                    <a:pt x="126" y="116"/>
                  </a:lnTo>
                  <a:lnTo>
                    <a:pt x="114" y="102"/>
                  </a:lnTo>
                  <a:lnTo>
                    <a:pt x="96" y="92"/>
                  </a:lnTo>
                  <a:lnTo>
                    <a:pt x="77" y="88"/>
                  </a:lnTo>
                  <a:lnTo>
                    <a:pt x="61" y="83"/>
                  </a:lnTo>
                  <a:lnTo>
                    <a:pt x="46" y="73"/>
                  </a:lnTo>
                  <a:lnTo>
                    <a:pt x="32" y="59"/>
                  </a:lnTo>
                  <a:lnTo>
                    <a:pt x="21" y="43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8" name="Freeform 135"/>
            <p:cNvSpPr>
              <a:spLocks/>
            </p:cNvSpPr>
            <p:nvPr/>
          </p:nvSpPr>
          <p:spPr bwMode="auto">
            <a:xfrm>
              <a:off x="3028" y="2593"/>
              <a:ext cx="234" cy="81"/>
            </a:xfrm>
            <a:custGeom>
              <a:avLst/>
              <a:gdLst>
                <a:gd name="T0" fmla="*/ 0 w 469"/>
                <a:gd name="T1" fmla="*/ 0 h 163"/>
                <a:gd name="T2" fmla="*/ 0 w 469"/>
                <a:gd name="T3" fmla="*/ 0 h 163"/>
                <a:gd name="T4" fmla="*/ 0 w 469"/>
                <a:gd name="T5" fmla="*/ 0 h 163"/>
                <a:gd name="T6" fmla="*/ 0 w 469"/>
                <a:gd name="T7" fmla="*/ 0 h 163"/>
                <a:gd name="T8" fmla="*/ 0 w 469"/>
                <a:gd name="T9" fmla="*/ 0 h 163"/>
                <a:gd name="T10" fmla="*/ 0 w 469"/>
                <a:gd name="T11" fmla="*/ 0 h 163"/>
                <a:gd name="T12" fmla="*/ 0 w 469"/>
                <a:gd name="T13" fmla="*/ 0 h 163"/>
                <a:gd name="T14" fmla="*/ 0 w 469"/>
                <a:gd name="T15" fmla="*/ 0 h 163"/>
                <a:gd name="T16" fmla="*/ 0 w 469"/>
                <a:gd name="T17" fmla="*/ 0 h 163"/>
                <a:gd name="T18" fmla="*/ 0 w 469"/>
                <a:gd name="T19" fmla="*/ 0 h 163"/>
                <a:gd name="T20" fmla="*/ 0 w 469"/>
                <a:gd name="T21" fmla="*/ 0 h 163"/>
                <a:gd name="T22" fmla="*/ 0 w 469"/>
                <a:gd name="T23" fmla="*/ 0 h 163"/>
                <a:gd name="T24" fmla="*/ 0 w 469"/>
                <a:gd name="T25" fmla="*/ 0 h 163"/>
                <a:gd name="T26" fmla="*/ 0 w 469"/>
                <a:gd name="T27" fmla="*/ 0 h 163"/>
                <a:gd name="T28" fmla="*/ 0 w 469"/>
                <a:gd name="T29" fmla="*/ 0 h 163"/>
                <a:gd name="T30" fmla="*/ 0 w 469"/>
                <a:gd name="T31" fmla="*/ 0 h 163"/>
                <a:gd name="T32" fmla="*/ 0 w 469"/>
                <a:gd name="T33" fmla="*/ 0 h 163"/>
                <a:gd name="T34" fmla="*/ 0 w 469"/>
                <a:gd name="T35" fmla="*/ 0 h 163"/>
                <a:gd name="T36" fmla="*/ 0 w 469"/>
                <a:gd name="T37" fmla="*/ 0 h 163"/>
                <a:gd name="T38" fmla="*/ 0 w 469"/>
                <a:gd name="T39" fmla="*/ 0 h 163"/>
                <a:gd name="T40" fmla="*/ 0 w 469"/>
                <a:gd name="T41" fmla="*/ 0 h 163"/>
                <a:gd name="T42" fmla="*/ 0 w 469"/>
                <a:gd name="T43" fmla="*/ 0 h 163"/>
                <a:gd name="T44" fmla="*/ 0 w 469"/>
                <a:gd name="T45" fmla="*/ 0 h 163"/>
                <a:gd name="T46" fmla="*/ 0 w 469"/>
                <a:gd name="T47" fmla="*/ 0 h 163"/>
                <a:gd name="T48" fmla="*/ 0 w 469"/>
                <a:gd name="T49" fmla="*/ 0 h 163"/>
                <a:gd name="T50" fmla="*/ 0 w 469"/>
                <a:gd name="T51" fmla="*/ 0 h 163"/>
                <a:gd name="T52" fmla="*/ 0 w 469"/>
                <a:gd name="T53" fmla="*/ 0 h 163"/>
                <a:gd name="T54" fmla="*/ 0 w 469"/>
                <a:gd name="T55" fmla="*/ 0 h 163"/>
                <a:gd name="T56" fmla="*/ 0 w 469"/>
                <a:gd name="T57" fmla="*/ 0 h 163"/>
                <a:gd name="T58" fmla="*/ 0 w 469"/>
                <a:gd name="T59" fmla="*/ 0 h 163"/>
                <a:gd name="T60" fmla="*/ 0 w 469"/>
                <a:gd name="T61" fmla="*/ 0 h 163"/>
                <a:gd name="T62" fmla="*/ 0 w 469"/>
                <a:gd name="T63" fmla="*/ 0 h 163"/>
                <a:gd name="T64" fmla="*/ 0 w 469"/>
                <a:gd name="T65" fmla="*/ 0 h 163"/>
                <a:gd name="T66" fmla="*/ 0 w 469"/>
                <a:gd name="T67" fmla="*/ 0 h 163"/>
                <a:gd name="T68" fmla="*/ 0 w 469"/>
                <a:gd name="T69" fmla="*/ 0 h 163"/>
                <a:gd name="T70" fmla="*/ 0 w 469"/>
                <a:gd name="T71" fmla="*/ 0 h 163"/>
                <a:gd name="T72" fmla="*/ 0 w 469"/>
                <a:gd name="T73" fmla="*/ 0 h 163"/>
                <a:gd name="T74" fmla="*/ 0 w 469"/>
                <a:gd name="T75" fmla="*/ 0 h 163"/>
                <a:gd name="T76" fmla="*/ 0 w 469"/>
                <a:gd name="T77" fmla="*/ 0 h 163"/>
                <a:gd name="T78" fmla="*/ 0 w 469"/>
                <a:gd name="T79" fmla="*/ 0 h 163"/>
                <a:gd name="T80" fmla="*/ 0 w 469"/>
                <a:gd name="T81" fmla="*/ 0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69"/>
                <a:gd name="T124" fmla="*/ 0 h 163"/>
                <a:gd name="T125" fmla="*/ 469 w 469"/>
                <a:gd name="T126" fmla="*/ 163 h 16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69" h="163">
                  <a:moveTo>
                    <a:pt x="9" y="5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6" y="8"/>
                  </a:lnTo>
                  <a:lnTo>
                    <a:pt x="16" y="19"/>
                  </a:lnTo>
                  <a:lnTo>
                    <a:pt x="32" y="34"/>
                  </a:lnTo>
                  <a:lnTo>
                    <a:pt x="53" y="50"/>
                  </a:lnTo>
                  <a:lnTo>
                    <a:pt x="78" y="67"/>
                  </a:lnTo>
                  <a:lnTo>
                    <a:pt x="107" y="85"/>
                  </a:lnTo>
                  <a:lnTo>
                    <a:pt x="138" y="104"/>
                  </a:lnTo>
                  <a:lnTo>
                    <a:pt x="173" y="121"/>
                  </a:lnTo>
                  <a:lnTo>
                    <a:pt x="210" y="137"/>
                  </a:lnTo>
                  <a:lnTo>
                    <a:pt x="248" y="149"/>
                  </a:lnTo>
                  <a:lnTo>
                    <a:pt x="287" y="158"/>
                  </a:lnTo>
                  <a:lnTo>
                    <a:pt x="326" y="163"/>
                  </a:lnTo>
                  <a:lnTo>
                    <a:pt x="366" y="161"/>
                  </a:lnTo>
                  <a:lnTo>
                    <a:pt x="405" y="154"/>
                  </a:lnTo>
                  <a:lnTo>
                    <a:pt x="425" y="146"/>
                  </a:lnTo>
                  <a:lnTo>
                    <a:pt x="440" y="135"/>
                  </a:lnTo>
                  <a:lnTo>
                    <a:pt x="451" y="121"/>
                  </a:lnTo>
                  <a:lnTo>
                    <a:pt x="460" y="106"/>
                  </a:lnTo>
                  <a:lnTo>
                    <a:pt x="464" y="91"/>
                  </a:lnTo>
                  <a:lnTo>
                    <a:pt x="468" y="80"/>
                  </a:lnTo>
                  <a:lnTo>
                    <a:pt x="469" y="72"/>
                  </a:lnTo>
                  <a:lnTo>
                    <a:pt x="469" y="68"/>
                  </a:lnTo>
                  <a:lnTo>
                    <a:pt x="468" y="70"/>
                  </a:lnTo>
                  <a:lnTo>
                    <a:pt x="465" y="76"/>
                  </a:lnTo>
                  <a:lnTo>
                    <a:pt x="462" y="85"/>
                  </a:lnTo>
                  <a:lnTo>
                    <a:pt x="455" y="97"/>
                  </a:lnTo>
                  <a:lnTo>
                    <a:pt x="445" y="108"/>
                  </a:lnTo>
                  <a:lnTo>
                    <a:pt x="432" y="121"/>
                  </a:lnTo>
                  <a:lnTo>
                    <a:pt x="415" y="131"/>
                  </a:lnTo>
                  <a:lnTo>
                    <a:pt x="393" y="139"/>
                  </a:lnTo>
                  <a:lnTo>
                    <a:pt x="366" y="145"/>
                  </a:lnTo>
                  <a:lnTo>
                    <a:pt x="335" y="145"/>
                  </a:lnTo>
                  <a:lnTo>
                    <a:pt x="297" y="142"/>
                  </a:lnTo>
                  <a:lnTo>
                    <a:pt x="255" y="130"/>
                  </a:lnTo>
                  <a:lnTo>
                    <a:pt x="204" y="113"/>
                  </a:lnTo>
                  <a:lnTo>
                    <a:pt x="146" y="87"/>
                  </a:lnTo>
                  <a:lnTo>
                    <a:pt x="82" y="51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89" name="Freeform 136"/>
            <p:cNvSpPr>
              <a:spLocks/>
            </p:cNvSpPr>
            <p:nvPr/>
          </p:nvSpPr>
          <p:spPr bwMode="auto">
            <a:xfrm>
              <a:off x="3125" y="2508"/>
              <a:ext cx="71" cy="73"/>
            </a:xfrm>
            <a:custGeom>
              <a:avLst/>
              <a:gdLst>
                <a:gd name="T0" fmla="*/ 1 w 142"/>
                <a:gd name="T1" fmla="*/ 1 h 145"/>
                <a:gd name="T2" fmla="*/ 1 w 142"/>
                <a:gd name="T3" fmla="*/ 1 h 145"/>
                <a:gd name="T4" fmla="*/ 1 w 142"/>
                <a:gd name="T5" fmla="*/ 1 h 145"/>
                <a:gd name="T6" fmla="*/ 1 w 142"/>
                <a:gd name="T7" fmla="*/ 1 h 145"/>
                <a:gd name="T8" fmla="*/ 1 w 142"/>
                <a:gd name="T9" fmla="*/ 1 h 145"/>
                <a:gd name="T10" fmla="*/ 1 w 142"/>
                <a:gd name="T11" fmla="*/ 1 h 145"/>
                <a:gd name="T12" fmla="*/ 1 w 142"/>
                <a:gd name="T13" fmla="*/ 1 h 145"/>
                <a:gd name="T14" fmla="*/ 1 w 142"/>
                <a:gd name="T15" fmla="*/ 1 h 145"/>
                <a:gd name="T16" fmla="*/ 0 w 142"/>
                <a:gd name="T17" fmla="*/ 1 h 145"/>
                <a:gd name="T18" fmla="*/ 1 w 142"/>
                <a:gd name="T19" fmla="*/ 1 h 145"/>
                <a:gd name="T20" fmla="*/ 1 w 142"/>
                <a:gd name="T21" fmla="*/ 1 h 145"/>
                <a:gd name="T22" fmla="*/ 1 w 142"/>
                <a:gd name="T23" fmla="*/ 1 h 145"/>
                <a:gd name="T24" fmla="*/ 1 w 142"/>
                <a:gd name="T25" fmla="*/ 1 h 145"/>
                <a:gd name="T26" fmla="*/ 1 w 142"/>
                <a:gd name="T27" fmla="*/ 1 h 145"/>
                <a:gd name="T28" fmla="*/ 1 w 142"/>
                <a:gd name="T29" fmla="*/ 1 h 145"/>
                <a:gd name="T30" fmla="*/ 1 w 142"/>
                <a:gd name="T31" fmla="*/ 1 h 145"/>
                <a:gd name="T32" fmla="*/ 1 w 142"/>
                <a:gd name="T33" fmla="*/ 1 h 145"/>
                <a:gd name="T34" fmla="*/ 1 w 142"/>
                <a:gd name="T35" fmla="*/ 0 h 145"/>
                <a:gd name="T36" fmla="*/ 1 w 142"/>
                <a:gd name="T37" fmla="*/ 1 h 145"/>
                <a:gd name="T38" fmla="*/ 1 w 142"/>
                <a:gd name="T39" fmla="*/ 1 h 145"/>
                <a:gd name="T40" fmla="*/ 1 w 142"/>
                <a:gd name="T41" fmla="*/ 1 h 145"/>
                <a:gd name="T42" fmla="*/ 1 w 142"/>
                <a:gd name="T43" fmla="*/ 1 h 145"/>
                <a:gd name="T44" fmla="*/ 1 w 142"/>
                <a:gd name="T45" fmla="*/ 1 h 145"/>
                <a:gd name="T46" fmla="*/ 1 w 142"/>
                <a:gd name="T47" fmla="*/ 1 h 145"/>
                <a:gd name="T48" fmla="*/ 1 w 142"/>
                <a:gd name="T49" fmla="*/ 1 h 145"/>
                <a:gd name="T50" fmla="*/ 1 w 142"/>
                <a:gd name="T51" fmla="*/ 1 h 145"/>
                <a:gd name="T52" fmla="*/ 1 w 142"/>
                <a:gd name="T53" fmla="*/ 1 h 145"/>
                <a:gd name="T54" fmla="*/ 1 w 142"/>
                <a:gd name="T55" fmla="*/ 1 h 145"/>
                <a:gd name="T56" fmla="*/ 1 w 142"/>
                <a:gd name="T57" fmla="*/ 1 h 145"/>
                <a:gd name="T58" fmla="*/ 1 w 142"/>
                <a:gd name="T59" fmla="*/ 1 h 145"/>
                <a:gd name="T60" fmla="*/ 1 w 142"/>
                <a:gd name="T61" fmla="*/ 1 h 145"/>
                <a:gd name="T62" fmla="*/ 1 w 142"/>
                <a:gd name="T63" fmla="*/ 1 h 1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2"/>
                <a:gd name="T97" fmla="*/ 0 h 145"/>
                <a:gd name="T98" fmla="*/ 142 w 142"/>
                <a:gd name="T99" fmla="*/ 145 h 14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2" h="145">
                  <a:moveTo>
                    <a:pt x="89" y="123"/>
                  </a:moveTo>
                  <a:lnTo>
                    <a:pt x="85" y="134"/>
                  </a:lnTo>
                  <a:lnTo>
                    <a:pt x="76" y="140"/>
                  </a:lnTo>
                  <a:lnTo>
                    <a:pt x="67" y="145"/>
                  </a:lnTo>
                  <a:lnTo>
                    <a:pt x="57" y="145"/>
                  </a:lnTo>
                  <a:lnTo>
                    <a:pt x="48" y="140"/>
                  </a:lnTo>
                  <a:lnTo>
                    <a:pt x="41" y="134"/>
                  </a:lnTo>
                  <a:lnTo>
                    <a:pt x="37" y="124"/>
                  </a:lnTo>
                  <a:lnTo>
                    <a:pt x="36" y="113"/>
                  </a:lnTo>
                  <a:lnTo>
                    <a:pt x="30" y="114"/>
                  </a:lnTo>
                  <a:lnTo>
                    <a:pt x="25" y="114"/>
                  </a:lnTo>
                  <a:lnTo>
                    <a:pt x="20" y="113"/>
                  </a:lnTo>
                  <a:lnTo>
                    <a:pt x="15" y="112"/>
                  </a:lnTo>
                  <a:lnTo>
                    <a:pt x="11" y="108"/>
                  </a:lnTo>
                  <a:lnTo>
                    <a:pt x="7" y="105"/>
                  </a:lnTo>
                  <a:lnTo>
                    <a:pt x="4" y="101"/>
                  </a:lnTo>
                  <a:lnTo>
                    <a:pt x="2" y="97"/>
                  </a:lnTo>
                  <a:lnTo>
                    <a:pt x="0" y="86"/>
                  </a:lnTo>
                  <a:lnTo>
                    <a:pt x="3" y="76"/>
                  </a:lnTo>
                  <a:lnTo>
                    <a:pt x="9" y="68"/>
                  </a:lnTo>
                  <a:lnTo>
                    <a:pt x="18" y="62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11" y="32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4" y="17"/>
                  </a:lnTo>
                  <a:lnTo>
                    <a:pt x="28" y="16"/>
                  </a:lnTo>
                  <a:lnTo>
                    <a:pt x="33" y="15"/>
                  </a:lnTo>
                  <a:lnTo>
                    <a:pt x="38" y="15"/>
                  </a:lnTo>
                  <a:lnTo>
                    <a:pt x="43" y="16"/>
                  </a:lnTo>
                  <a:lnTo>
                    <a:pt x="49" y="18"/>
                  </a:lnTo>
                  <a:lnTo>
                    <a:pt x="53" y="21"/>
                  </a:lnTo>
                  <a:lnTo>
                    <a:pt x="58" y="10"/>
                  </a:lnTo>
                  <a:lnTo>
                    <a:pt x="66" y="3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95" y="3"/>
                  </a:lnTo>
                  <a:lnTo>
                    <a:pt x="102" y="10"/>
                  </a:lnTo>
                  <a:lnTo>
                    <a:pt x="106" y="21"/>
                  </a:lnTo>
                  <a:lnTo>
                    <a:pt x="106" y="31"/>
                  </a:lnTo>
                  <a:lnTo>
                    <a:pt x="112" y="30"/>
                  </a:lnTo>
                  <a:lnTo>
                    <a:pt x="118" y="30"/>
                  </a:lnTo>
                  <a:lnTo>
                    <a:pt x="123" y="31"/>
                  </a:lnTo>
                  <a:lnTo>
                    <a:pt x="128" y="33"/>
                  </a:lnTo>
                  <a:lnTo>
                    <a:pt x="133" y="36"/>
                  </a:lnTo>
                  <a:lnTo>
                    <a:pt x="136" y="39"/>
                  </a:lnTo>
                  <a:lnTo>
                    <a:pt x="139" y="44"/>
                  </a:lnTo>
                  <a:lnTo>
                    <a:pt x="141" y="48"/>
                  </a:lnTo>
                  <a:lnTo>
                    <a:pt x="142" y="58"/>
                  </a:lnTo>
                  <a:lnTo>
                    <a:pt x="140" y="68"/>
                  </a:lnTo>
                  <a:lnTo>
                    <a:pt x="134" y="76"/>
                  </a:lnTo>
                  <a:lnTo>
                    <a:pt x="125" y="83"/>
                  </a:lnTo>
                  <a:lnTo>
                    <a:pt x="131" y="92"/>
                  </a:lnTo>
                  <a:lnTo>
                    <a:pt x="133" y="101"/>
                  </a:lnTo>
                  <a:lnTo>
                    <a:pt x="132" y="112"/>
                  </a:lnTo>
                  <a:lnTo>
                    <a:pt x="127" y="121"/>
                  </a:lnTo>
                  <a:lnTo>
                    <a:pt x="124" y="124"/>
                  </a:lnTo>
                  <a:lnTo>
                    <a:pt x="119" y="127"/>
                  </a:lnTo>
                  <a:lnTo>
                    <a:pt x="114" y="129"/>
                  </a:lnTo>
                  <a:lnTo>
                    <a:pt x="110" y="129"/>
                  </a:lnTo>
                  <a:lnTo>
                    <a:pt x="104" y="129"/>
                  </a:lnTo>
                  <a:lnTo>
                    <a:pt x="100" y="128"/>
                  </a:lnTo>
                  <a:lnTo>
                    <a:pt x="94" y="127"/>
                  </a:lnTo>
                  <a:lnTo>
                    <a:pt x="89" y="1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0" name="Freeform 137"/>
            <p:cNvSpPr>
              <a:spLocks/>
            </p:cNvSpPr>
            <p:nvPr/>
          </p:nvSpPr>
          <p:spPr bwMode="auto">
            <a:xfrm>
              <a:off x="3149" y="2534"/>
              <a:ext cx="21" cy="20"/>
            </a:xfrm>
            <a:custGeom>
              <a:avLst/>
              <a:gdLst>
                <a:gd name="T0" fmla="*/ 1 w 40"/>
                <a:gd name="T1" fmla="*/ 1 h 39"/>
                <a:gd name="T2" fmla="*/ 1 w 40"/>
                <a:gd name="T3" fmla="*/ 1 h 39"/>
                <a:gd name="T4" fmla="*/ 1 w 40"/>
                <a:gd name="T5" fmla="*/ 1 h 39"/>
                <a:gd name="T6" fmla="*/ 1 w 40"/>
                <a:gd name="T7" fmla="*/ 0 h 39"/>
                <a:gd name="T8" fmla="*/ 1 w 40"/>
                <a:gd name="T9" fmla="*/ 1 h 39"/>
                <a:gd name="T10" fmla="*/ 1 w 40"/>
                <a:gd name="T11" fmla="*/ 1 h 39"/>
                <a:gd name="T12" fmla="*/ 1 w 40"/>
                <a:gd name="T13" fmla="*/ 1 h 39"/>
                <a:gd name="T14" fmla="*/ 0 w 40"/>
                <a:gd name="T15" fmla="*/ 1 h 39"/>
                <a:gd name="T16" fmla="*/ 1 w 40"/>
                <a:gd name="T17" fmla="*/ 1 h 39"/>
                <a:gd name="T18" fmla="*/ 1 w 40"/>
                <a:gd name="T19" fmla="*/ 1 h 39"/>
                <a:gd name="T20" fmla="*/ 1 w 40"/>
                <a:gd name="T21" fmla="*/ 1 h 39"/>
                <a:gd name="T22" fmla="*/ 1 w 40"/>
                <a:gd name="T23" fmla="*/ 1 h 39"/>
                <a:gd name="T24" fmla="*/ 1 w 40"/>
                <a:gd name="T25" fmla="*/ 1 h 39"/>
                <a:gd name="T26" fmla="*/ 1 w 40"/>
                <a:gd name="T27" fmla="*/ 1 h 39"/>
                <a:gd name="T28" fmla="*/ 1 w 40"/>
                <a:gd name="T29" fmla="*/ 1 h 39"/>
                <a:gd name="T30" fmla="*/ 1 w 40"/>
                <a:gd name="T31" fmla="*/ 1 h 39"/>
                <a:gd name="T32" fmla="*/ 1 w 40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9"/>
                <a:gd name="T53" fmla="*/ 40 w 40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9">
                  <a:moveTo>
                    <a:pt x="39" y="14"/>
                  </a:moveTo>
                  <a:lnTo>
                    <a:pt x="36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1" y="26"/>
                  </a:lnTo>
                  <a:lnTo>
                    <a:pt x="5" y="32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26" y="38"/>
                  </a:lnTo>
                  <a:lnTo>
                    <a:pt x="33" y="34"/>
                  </a:lnTo>
                  <a:lnTo>
                    <a:pt x="38" y="29"/>
                  </a:lnTo>
                  <a:lnTo>
                    <a:pt x="40" y="22"/>
                  </a:lnTo>
                  <a:lnTo>
                    <a:pt x="39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1" name="Freeform 138"/>
            <p:cNvSpPr>
              <a:spLocks/>
            </p:cNvSpPr>
            <p:nvPr/>
          </p:nvSpPr>
          <p:spPr bwMode="auto">
            <a:xfrm>
              <a:off x="2944" y="2499"/>
              <a:ext cx="26" cy="26"/>
            </a:xfrm>
            <a:custGeom>
              <a:avLst/>
              <a:gdLst>
                <a:gd name="T0" fmla="*/ 1 w 52"/>
                <a:gd name="T1" fmla="*/ 1 h 50"/>
                <a:gd name="T2" fmla="*/ 1 w 52"/>
                <a:gd name="T3" fmla="*/ 1 h 50"/>
                <a:gd name="T4" fmla="*/ 1 w 52"/>
                <a:gd name="T5" fmla="*/ 1 h 50"/>
                <a:gd name="T6" fmla="*/ 1 w 52"/>
                <a:gd name="T7" fmla="*/ 1 h 50"/>
                <a:gd name="T8" fmla="*/ 1 w 52"/>
                <a:gd name="T9" fmla="*/ 1 h 50"/>
                <a:gd name="T10" fmla="*/ 1 w 52"/>
                <a:gd name="T11" fmla="*/ 1 h 50"/>
                <a:gd name="T12" fmla="*/ 1 w 52"/>
                <a:gd name="T13" fmla="*/ 1 h 50"/>
                <a:gd name="T14" fmla="*/ 1 w 52"/>
                <a:gd name="T15" fmla="*/ 1 h 50"/>
                <a:gd name="T16" fmla="*/ 1 w 52"/>
                <a:gd name="T17" fmla="*/ 0 h 50"/>
                <a:gd name="T18" fmla="*/ 1 w 52"/>
                <a:gd name="T19" fmla="*/ 1 h 50"/>
                <a:gd name="T20" fmla="*/ 1 w 52"/>
                <a:gd name="T21" fmla="*/ 1 h 50"/>
                <a:gd name="T22" fmla="*/ 1 w 52"/>
                <a:gd name="T23" fmla="*/ 1 h 50"/>
                <a:gd name="T24" fmla="*/ 0 w 52"/>
                <a:gd name="T25" fmla="*/ 1 h 50"/>
                <a:gd name="T26" fmla="*/ 1 w 52"/>
                <a:gd name="T27" fmla="*/ 1 h 50"/>
                <a:gd name="T28" fmla="*/ 1 w 52"/>
                <a:gd name="T29" fmla="*/ 1 h 50"/>
                <a:gd name="T30" fmla="*/ 1 w 52"/>
                <a:gd name="T31" fmla="*/ 1 h 50"/>
                <a:gd name="T32" fmla="*/ 1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0"/>
                <a:gd name="T53" fmla="*/ 52 w 5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0">
                  <a:moveTo>
                    <a:pt x="26" y="50"/>
                  </a:moveTo>
                  <a:lnTo>
                    <a:pt x="37" y="48"/>
                  </a:lnTo>
                  <a:lnTo>
                    <a:pt x="45" y="42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49" y="15"/>
                  </a:lnTo>
                  <a:lnTo>
                    <a:pt x="45" y="6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6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8" y="42"/>
                  </a:lnTo>
                  <a:lnTo>
                    <a:pt x="16" y="48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2" name="Freeform 139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3"/>
                <a:gd name="T55" fmla="*/ 0 h 156"/>
                <a:gd name="T56" fmla="*/ 113 w 113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3" name="Freeform 140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3"/>
                <a:gd name="T55" fmla="*/ 0 h 156"/>
                <a:gd name="T56" fmla="*/ 113 w 113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4" name="Freeform 141"/>
            <p:cNvSpPr>
              <a:spLocks/>
            </p:cNvSpPr>
            <p:nvPr/>
          </p:nvSpPr>
          <p:spPr bwMode="auto">
            <a:xfrm>
              <a:off x="2972" y="2447"/>
              <a:ext cx="76" cy="61"/>
            </a:xfrm>
            <a:custGeom>
              <a:avLst/>
              <a:gdLst>
                <a:gd name="T0" fmla="*/ 1 w 152"/>
                <a:gd name="T1" fmla="*/ 0 h 123"/>
                <a:gd name="T2" fmla="*/ 0 w 152"/>
                <a:gd name="T3" fmla="*/ 0 h 123"/>
                <a:gd name="T4" fmla="*/ 1 w 152"/>
                <a:gd name="T5" fmla="*/ 0 h 123"/>
                <a:gd name="T6" fmla="*/ 1 w 152"/>
                <a:gd name="T7" fmla="*/ 0 h 123"/>
                <a:gd name="T8" fmla="*/ 1 w 152"/>
                <a:gd name="T9" fmla="*/ 0 h 123"/>
                <a:gd name="T10" fmla="*/ 1 w 152"/>
                <a:gd name="T11" fmla="*/ 0 h 123"/>
                <a:gd name="T12" fmla="*/ 1 w 152"/>
                <a:gd name="T13" fmla="*/ 0 h 123"/>
                <a:gd name="T14" fmla="*/ 1 w 152"/>
                <a:gd name="T15" fmla="*/ 0 h 123"/>
                <a:gd name="T16" fmla="*/ 1 w 152"/>
                <a:gd name="T17" fmla="*/ 0 h 123"/>
                <a:gd name="T18" fmla="*/ 1 w 152"/>
                <a:gd name="T19" fmla="*/ 0 h 123"/>
                <a:gd name="T20" fmla="*/ 1 w 152"/>
                <a:gd name="T21" fmla="*/ 0 h 123"/>
                <a:gd name="T22" fmla="*/ 1 w 152"/>
                <a:gd name="T23" fmla="*/ 0 h 123"/>
                <a:gd name="T24" fmla="*/ 1 w 152"/>
                <a:gd name="T25" fmla="*/ 0 h 123"/>
                <a:gd name="T26" fmla="*/ 1 w 152"/>
                <a:gd name="T27" fmla="*/ 0 h 123"/>
                <a:gd name="T28" fmla="*/ 1 w 152"/>
                <a:gd name="T29" fmla="*/ 0 h 123"/>
                <a:gd name="T30" fmla="*/ 1 w 152"/>
                <a:gd name="T31" fmla="*/ 0 h 123"/>
                <a:gd name="T32" fmla="*/ 1 w 152"/>
                <a:gd name="T33" fmla="*/ 0 h 123"/>
                <a:gd name="T34" fmla="*/ 1 w 152"/>
                <a:gd name="T35" fmla="*/ 0 h 123"/>
                <a:gd name="T36" fmla="*/ 1 w 152"/>
                <a:gd name="T37" fmla="*/ 0 h 123"/>
                <a:gd name="T38" fmla="*/ 1 w 152"/>
                <a:gd name="T39" fmla="*/ 0 h 123"/>
                <a:gd name="T40" fmla="*/ 1 w 152"/>
                <a:gd name="T41" fmla="*/ 0 h 123"/>
                <a:gd name="T42" fmla="*/ 1 w 152"/>
                <a:gd name="T43" fmla="*/ 0 h 123"/>
                <a:gd name="T44" fmla="*/ 1 w 152"/>
                <a:gd name="T45" fmla="*/ 0 h 123"/>
                <a:gd name="T46" fmla="*/ 1 w 152"/>
                <a:gd name="T47" fmla="*/ 0 h 123"/>
                <a:gd name="T48" fmla="*/ 1 w 152"/>
                <a:gd name="T49" fmla="*/ 0 h 123"/>
                <a:gd name="T50" fmla="*/ 1 w 152"/>
                <a:gd name="T51" fmla="*/ 0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2"/>
                <a:gd name="T79" fmla="*/ 0 h 123"/>
                <a:gd name="T80" fmla="*/ 152 w 152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2" h="123">
                  <a:moveTo>
                    <a:pt x="13" y="122"/>
                  </a:moveTo>
                  <a:lnTo>
                    <a:pt x="0" y="100"/>
                  </a:lnTo>
                  <a:lnTo>
                    <a:pt x="4" y="93"/>
                  </a:lnTo>
                  <a:lnTo>
                    <a:pt x="14" y="75"/>
                  </a:lnTo>
                  <a:lnTo>
                    <a:pt x="29" y="52"/>
                  </a:lnTo>
                  <a:lnTo>
                    <a:pt x="48" y="27"/>
                  </a:lnTo>
                  <a:lnTo>
                    <a:pt x="70" y="9"/>
                  </a:lnTo>
                  <a:lnTo>
                    <a:pt x="93" y="0"/>
                  </a:lnTo>
                  <a:lnTo>
                    <a:pt x="118" y="5"/>
                  </a:lnTo>
                  <a:lnTo>
                    <a:pt x="141" y="32"/>
                  </a:lnTo>
                  <a:lnTo>
                    <a:pt x="149" y="50"/>
                  </a:lnTo>
                  <a:lnTo>
                    <a:pt x="152" y="65"/>
                  </a:lnTo>
                  <a:lnTo>
                    <a:pt x="151" y="79"/>
                  </a:lnTo>
                  <a:lnTo>
                    <a:pt x="146" y="91"/>
                  </a:lnTo>
                  <a:lnTo>
                    <a:pt x="138" y="99"/>
                  </a:lnTo>
                  <a:lnTo>
                    <a:pt x="127" y="107"/>
                  </a:lnTo>
                  <a:lnTo>
                    <a:pt x="114" y="113"/>
                  </a:lnTo>
                  <a:lnTo>
                    <a:pt x="99" y="116"/>
                  </a:lnTo>
                  <a:lnTo>
                    <a:pt x="84" y="120"/>
                  </a:lnTo>
                  <a:lnTo>
                    <a:pt x="69" y="121"/>
                  </a:lnTo>
                  <a:lnTo>
                    <a:pt x="54" y="122"/>
                  </a:lnTo>
                  <a:lnTo>
                    <a:pt x="42" y="123"/>
                  </a:lnTo>
                  <a:lnTo>
                    <a:pt x="30" y="123"/>
                  </a:lnTo>
                  <a:lnTo>
                    <a:pt x="21" y="122"/>
                  </a:lnTo>
                  <a:lnTo>
                    <a:pt x="15" y="122"/>
                  </a:lnTo>
                  <a:lnTo>
                    <a:pt x="13" y="12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5" name="Freeform 142"/>
            <p:cNvSpPr>
              <a:spLocks/>
            </p:cNvSpPr>
            <p:nvPr/>
          </p:nvSpPr>
          <p:spPr bwMode="auto">
            <a:xfrm>
              <a:off x="2972" y="2517"/>
              <a:ext cx="76" cy="61"/>
            </a:xfrm>
            <a:custGeom>
              <a:avLst/>
              <a:gdLst>
                <a:gd name="T0" fmla="*/ 0 w 153"/>
                <a:gd name="T1" fmla="*/ 1 h 122"/>
                <a:gd name="T2" fmla="*/ 0 w 153"/>
                <a:gd name="T3" fmla="*/ 1 h 122"/>
                <a:gd name="T4" fmla="*/ 0 w 153"/>
                <a:gd name="T5" fmla="*/ 1 h 122"/>
                <a:gd name="T6" fmla="*/ 0 w 153"/>
                <a:gd name="T7" fmla="*/ 1 h 122"/>
                <a:gd name="T8" fmla="*/ 0 w 153"/>
                <a:gd name="T9" fmla="*/ 0 h 122"/>
                <a:gd name="T10" fmla="*/ 0 w 153"/>
                <a:gd name="T11" fmla="*/ 0 h 122"/>
                <a:gd name="T12" fmla="*/ 0 w 153"/>
                <a:gd name="T13" fmla="*/ 1 h 122"/>
                <a:gd name="T14" fmla="*/ 0 w 153"/>
                <a:gd name="T15" fmla="*/ 1 h 122"/>
                <a:gd name="T16" fmla="*/ 0 w 153"/>
                <a:gd name="T17" fmla="*/ 1 h 122"/>
                <a:gd name="T18" fmla="*/ 0 w 153"/>
                <a:gd name="T19" fmla="*/ 1 h 122"/>
                <a:gd name="T20" fmla="*/ 0 w 153"/>
                <a:gd name="T21" fmla="*/ 1 h 122"/>
                <a:gd name="T22" fmla="*/ 0 w 153"/>
                <a:gd name="T23" fmla="*/ 1 h 122"/>
                <a:gd name="T24" fmla="*/ 0 w 153"/>
                <a:gd name="T25" fmla="*/ 1 h 122"/>
                <a:gd name="T26" fmla="*/ 0 w 153"/>
                <a:gd name="T27" fmla="*/ 1 h 122"/>
                <a:gd name="T28" fmla="*/ 0 w 153"/>
                <a:gd name="T29" fmla="*/ 1 h 122"/>
                <a:gd name="T30" fmla="*/ 0 w 153"/>
                <a:gd name="T31" fmla="*/ 1 h 122"/>
                <a:gd name="T32" fmla="*/ 0 w 153"/>
                <a:gd name="T33" fmla="*/ 1 h 122"/>
                <a:gd name="T34" fmla="*/ 0 w 153"/>
                <a:gd name="T35" fmla="*/ 1 h 122"/>
                <a:gd name="T36" fmla="*/ 0 w 153"/>
                <a:gd name="T37" fmla="*/ 1 h 122"/>
                <a:gd name="T38" fmla="*/ 0 w 153"/>
                <a:gd name="T39" fmla="*/ 1 h 122"/>
                <a:gd name="T40" fmla="*/ 0 w 153"/>
                <a:gd name="T41" fmla="*/ 1 h 122"/>
                <a:gd name="T42" fmla="*/ 0 w 153"/>
                <a:gd name="T43" fmla="*/ 1 h 122"/>
                <a:gd name="T44" fmla="*/ 0 w 153"/>
                <a:gd name="T45" fmla="*/ 1 h 122"/>
                <a:gd name="T46" fmla="*/ 0 w 153"/>
                <a:gd name="T47" fmla="*/ 1 h 122"/>
                <a:gd name="T48" fmla="*/ 0 w 153"/>
                <a:gd name="T49" fmla="*/ 1 h 122"/>
                <a:gd name="T50" fmla="*/ 0 w 153"/>
                <a:gd name="T51" fmla="*/ 1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3"/>
                <a:gd name="T79" fmla="*/ 0 h 122"/>
                <a:gd name="T80" fmla="*/ 153 w 153"/>
                <a:gd name="T81" fmla="*/ 122 h 1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3" h="122">
                  <a:moveTo>
                    <a:pt x="0" y="23"/>
                  </a:move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1"/>
                  </a:lnTo>
                  <a:lnTo>
                    <a:pt x="69" y="2"/>
                  </a:lnTo>
                  <a:lnTo>
                    <a:pt x="84" y="4"/>
                  </a:lnTo>
                  <a:lnTo>
                    <a:pt x="99" y="7"/>
                  </a:lnTo>
                  <a:lnTo>
                    <a:pt x="114" y="10"/>
                  </a:lnTo>
                  <a:lnTo>
                    <a:pt x="127" y="16"/>
                  </a:lnTo>
                  <a:lnTo>
                    <a:pt x="138" y="23"/>
                  </a:lnTo>
                  <a:lnTo>
                    <a:pt x="146" y="32"/>
                  </a:lnTo>
                  <a:lnTo>
                    <a:pt x="152" y="43"/>
                  </a:lnTo>
                  <a:lnTo>
                    <a:pt x="153" y="55"/>
                  </a:lnTo>
                  <a:lnTo>
                    <a:pt x="150" y="70"/>
                  </a:lnTo>
                  <a:lnTo>
                    <a:pt x="142" y="89"/>
                  </a:lnTo>
                  <a:lnTo>
                    <a:pt x="118" y="115"/>
                  </a:lnTo>
                  <a:lnTo>
                    <a:pt x="93" y="122"/>
                  </a:lnTo>
                  <a:lnTo>
                    <a:pt x="70" y="114"/>
                  </a:lnTo>
                  <a:lnTo>
                    <a:pt x="48" y="95"/>
                  </a:lnTo>
                  <a:lnTo>
                    <a:pt x="29" y="72"/>
                  </a:lnTo>
                  <a:lnTo>
                    <a:pt x="14" y="48"/>
                  </a:lnTo>
                  <a:lnTo>
                    <a:pt x="4" y="3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6" name="Freeform 143"/>
            <p:cNvSpPr>
              <a:spLocks/>
            </p:cNvSpPr>
            <p:nvPr/>
          </p:nvSpPr>
          <p:spPr bwMode="auto">
            <a:xfrm>
              <a:off x="2930" y="2532"/>
              <a:ext cx="55" cy="78"/>
            </a:xfrm>
            <a:custGeom>
              <a:avLst/>
              <a:gdLst>
                <a:gd name="T0" fmla="*/ 0 w 112"/>
                <a:gd name="T1" fmla="*/ 0 h 156"/>
                <a:gd name="T2" fmla="*/ 0 w 112"/>
                <a:gd name="T3" fmla="*/ 0 h 156"/>
                <a:gd name="T4" fmla="*/ 0 w 112"/>
                <a:gd name="T5" fmla="*/ 1 h 156"/>
                <a:gd name="T6" fmla="*/ 0 w 112"/>
                <a:gd name="T7" fmla="*/ 1 h 156"/>
                <a:gd name="T8" fmla="*/ 0 w 112"/>
                <a:gd name="T9" fmla="*/ 1 h 156"/>
                <a:gd name="T10" fmla="*/ 0 w 112"/>
                <a:gd name="T11" fmla="*/ 1 h 156"/>
                <a:gd name="T12" fmla="*/ 0 w 112"/>
                <a:gd name="T13" fmla="*/ 1 h 156"/>
                <a:gd name="T14" fmla="*/ 0 w 112"/>
                <a:gd name="T15" fmla="*/ 1 h 156"/>
                <a:gd name="T16" fmla="*/ 0 w 112"/>
                <a:gd name="T17" fmla="*/ 1 h 156"/>
                <a:gd name="T18" fmla="*/ 0 w 112"/>
                <a:gd name="T19" fmla="*/ 1 h 156"/>
                <a:gd name="T20" fmla="*/ 0 w 112"/>
                <a:gd name="T21" fmla="*/ 1 h 156"/>
                <a:gd name="T22" fmla="*/ 0 w 112"/>
                <a:gd name="T23" fmla="*/ 1 h 156"/>
                <a:gd name="T24" fmla="*/ 0 w 112"/>
                <a:gd name="T25" fmla="*/ 1 h 156"/>
                <a:gd name="T26" fmla="*/ 0 w 112"/>
                <a:gd name="T27" fmla="*/ 1 h 156"/>
                <a:gd name="T28" fmla="*/ 0 w 112"/>
                <a:gd name="T29" fmla="*/ 1 h 156"/>
                <a:gd name="T30" fmla="*/ 0 w 112"/>
                <a:gd name="T31" fmla="*/ 1 h 156"/>
                <a:gd name="T32" fmla="*/ 0 w 112"/>
                <a:gd name="T33" fmla="*/ 1 h 156"/>
                <a:gd name="T34" fmla="*/ 0 w 112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2"/>
                <a:gd name="T55" fmla="*/ 0 h 156"/>
                <a:gd name="T56" fmla="*/ 112 w 112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2" h="156">
                  <a:moveTo>
                    <a:pt x="43" y="0"/>
                  </a:moveTo>
                  <a:lnTo>
                    <a:pt x="68" y="0"/>
                  </a:lnTo>
                  <a:lnTo>
                    <a:pt x="73" y="7"/>
                  </a:lnTo>
                  <a:lnTo>
                    <a:pt x="83" y="24"/>
                  </a:lnTo>
                  <a:lnTo>
                    <a:pt x="96" y="50"/>
                  </a:lnTo>
                  <a:lnTo>
                    <a:pt x="106" y="77"/>
                  </a:lnTo>
                  <a:lnTo>
                    <a:pt x="112" y="106"/>
                  </a:lnTo>
                  <a:lnTo>
                    <a:pt x="108" y="131"/>
                  </a:lnTo>
                  <a:lnTo>
                    <a:pt x="91" y="149"/>
                  </a:lnTo>
                  <a:lnTo>
                    <a:pt x="56" y="156"/>
                  </a:lnTo>
                  <a:lnTo>
                    <a:pt x="22" y="149"/>
                  </a:lnTo>
                  <a:lnTo>
                    <a:pt x="4" y="131"/>
                  </a:lnTo>
                  <a:lnTo>
                    <a:pt x="0" y="106"/>
                  </a:lnTo>
                  <a:lnTo>
                    <a:pt x="5" y="77"/>
                  </a:lnTo>
                  <a:lnTo>
                    <a:pt x="15" y="50"/>
                  </a:lnTo>
                  <a:lnTo>
                    <a:pt x="28" y="24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7" name="Freeform 144"/>
            <p:cNvSpPr>
              <a:spLocks/>
            </p:cNvSpPr>
            <p:nvPr/>
          </p:nvSpPr>
          <p:spPr bwMode="auto">
            <a:xfrm>
              <a:off x="2868" y="2515"/>
              <a:ext cx="75" cy="62"/>
            </a:xfrm>
            <a:custGeom>
              <a:avLst/>
              <a:gdLst>
                <a:gd name="T0" fmla="*/ 0 w 151"/>
                <a:gd name="T1" fmla="*/ 1 h 123"/>
                <a:gd name="T2" fmla="*/ 0 w 151"/>
                <a:gd name="T3" fmla="*/ 1 h 123"/>
                <a:gd name="T4" fmla="*/ 0 w 151"/>
                <a:gd name="T5" fmla="*/ 1 h 123"/>
                <a:gd name="T6" fmla="*/ 0 w 151"/>
                <a:gd name="T7" fmla="*/ 1 h 123"/>
                <a:gd name="T8" fmla="*/ 0 w 151"/>
                <a:gd name="T9" fmla="*/ 1 h 123"/>
                <a:gd name="T10" fmla="*/ 0 w 151"/>
                <a:gd name="T11" fmla="*/ 1 h 123"/>
                <a:gd name="T12" fmla="*/ 0 w 151"/>
                <a:gd name="T13" fmla="*/ 1 h 123"/>
                <a:gd name="T14" fmla="*/ 0 w 151"/>
                <a:gd name="T15" fmla="*/ 1 h 123"/>
                <a:gd name="T16" fmla="*/ 0 w 151"/>
                <a:gd name="T17" fmla="*/ 1 h 123"/>
                <a:gd name="T18" fmla="*/ 0 w 151"/>
                <a:gd name="T19" fmla="*/ 1 h 123"/>
                <a:gd name="T20" fmla="*/ 0 w 151"/>
                <a:gd name="T21" fmla="*/ 1 h 123"/>
                <a:gd name="T22" fmla="*/ 0 w 151"/>
                <a:gd name="T23" fmla="*/ 1 h 123"/>
                <a:gd name="T24" fmla="*/ 0 w 151"/>
                <a:gd name="T25" fmla="*/ 1 h 123"/>
                <a:gd name="T26" fmla="*/ 0 w 151"/>
                <a:gd name="T27" fmla="*/ 1 h 123"/>
                <a:gd name="T28" fmla="*/ 0 w 151"/>
                <a:gd name="T29" fmla="*/ 1 h 123"/>
                <a:gd name="T30" fmla="*/ 0 w 151"/>
                <a:gd name="T31" fmla="*/ 1 h 123"/>
                <a:gd name="T32" fmla="*/ 0 w 151"/>
                <a:gd name="T33" fmla="*/ 1 h 123"/>
                <a:gd name="T34" fmla="*/ 0 w 151"/>
                <a:gd name="T35" fmla="*/ 1 h 123"/>
                <a:gd name="T36" fmla="*/ 0 w 151"/>
                <a:gd name="T37" fmla="*/ 1 h 123"/>
                <a:gd name="T38" fmla="*/ 0 w 151"/>
                <a:gd name="T39" fmla="*/ 1 h 123"/>
                <a:gd name="T40" fmla="*/ 0 w 151"/>
                <a:gd name="T41" fmla="*/ 1 h 123"/>
                <a:gd name="T42" fmla="*/ 0 w 151"/>
                <a:gd name="T43" fmla="*/ 0 h 123"/>
                <a:gd name="T44" fmla="*/ 0 w 151"/>
                <a:gd name="T45" fmla="*/ 0 h 123"/>
                <a:gd name="T46" fmla="*/ 0 w 151"/>
                <a:gd name="T47" fmla="*/ 1 h 123"/>
                <a:gd name="T48" fmla="*/ 0 w 151"/>
                <a:gd name="T49" fmla="*/ 1 h 123"/>
                <a:gd name="T50" fmla="*/ 0 w 151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1"/>
                <a:gd name="T79" fmla="*/ 0 h 123"/>
                <a:gd name="T80" fmla="*/ 151 w 151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1" h="123">
                  <a:moveTo>
                    <a:pt x="138" y="1"/>
                  </a:moveTo>
                  <a:lnTo>
                    <a:pt x="151" y="23"/>
                  </a:lnTo>
                  <a:lnTo>
                    <a:pt x="147" y="30"/>
                  </a:lnTo>
                  <a:lnTo>
                    <a:pt x="137" y="48"/>
                  </a:lnTo>
                  <a:lnTo>
                    <a:pt x="122" y="71"/>
                  </a:lnTo>
                  <a:lnTo>
                    <a:pt x="103" y="95"/>
                  </a:lnTo>
                  <a:lnTo>
                    <a:pt x="82" y="114"/>
                  </a:lnTo>
                  <a:lnTo>
                    <a:pt x="57" y="123"/>
                  </a:lnTo>
                  <a:lnTo>
                    <a:pt x="34" y="117"/>
                  </a:lnTo>
                  <a:lnTo>
                    <a:pt x="11" y="91"/>
                  </a:lnTo>
                  <a:lnTo>
                    <a:pt x="3" y="72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6" y="32"/>
                  </a:lnTo>
                  <a:lnTo>
                    <a:pt x="14" y="24"/>
                  </a:lnTo>
                  <a:lnTo>
                    <a:pt x="25" y="16"/>
                  </a:lnTo>
                  <a:lnTo>
                    <a:pt x="38" y="10"/>
                  </a:lnTo>
                  <a:lnTo>
                    <a:pt x="52" y="7"/>
                  </a:lnTo>
                  <a:lnTo>
                    <a:pt x="67" y="3"/>
                  </a:lnTo>
                  <a:lnTo>
                    <a:pt x="82" y="2"/>
                  </a:lnTo>
                  <a:lnTo>
                    <a:pt x="97" y="1"/>
                  </a:lnTo>
                  <a:lnTo>
                    <a:pt x="109" y="0"/>
                  </a:lnTo>
                  <a:lnTo>
                    <a:pt x="121" y="0"/>
                  </a:lnTo>
                  <a:lnTo>
                    <a:pt x="130" y="1"/>
                  </a:lnTo>
                  <a:lnTo>
                    <a:pt x="136" y="1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8" name="Freeform 145"/>
            <p:cNvSpPr>
              <a:spLocks/>
            </p:cNvSpPr>
            <p:nvPr/>
          </p:nvSpPr>
          <p:spPr bwMode="auto">
            <a:xfrm>
              <a:off x="2867" y="2446"/>
              <a:ext cx="76" cy="62"/>
            </a:xfrm>
            <a:custGeom>
              <a:avLst/>
              <a:gdLst>
                <a:gd name="T0" fmla="*/ 1 w 152"/>
                <a:gd name="T1" fmla="*/ 1 h 123"/>
                <a:gd name="T2" fmla="*/ 1 w 152"/>
                <a:gd name="T3" fmla="*/ 1 h 123"/>
                <a:gd name="T4" fmla="*/ 1 w 152"/>
                <a:gd name="T5" fmla="*/ 1 h 123"/>
                <a:gd name="T6" fmla="*/ 1 w 152"/>
                <a:gd name="T7" fmla="*/ 1 h 123"/>
                <a:gd name="T8" fmla="*/ 1 w 152"/>
                <a:gd name="T9" fmla="*/ 1 h 123"/>
                <a:gd name="T10" fmla="*/ 1 w 152"/>
                <a:gd name="T11" fmla="*/ 1 h 123"/>
                <a:gd name="T12" fmla="*/ 1 w 152"/>
                <a:gd name="T13" fmla="*/ 1 h 123"/>
                <a:gd name="T14" fmla="*/ 1 w 152"/>
                <a:gd name="T15" fmla="*/ 1 h 123"/>
                <a:gd name="T16" fmla="*/ 1 w 152"/>
                <a:gd name="T17" fmla="*/ 1 h 123"/>
                <a:gd name="T18" fmla="*/ 1 w 152"/>
                <a:gd name="T19" fmla="*/ 1 h 123"/>
                <a:gd name="T20" fmla="*/ 1 w 152"/>
                <a:gd name="T21" fmla="*/ 1 h 123"/>
                <a:gd name="T22" fmla="*/ 1 w 152"/>
                <a:gd name="T23" fmla="*/ 1 h 123"/>
                <a:gd name="T24" fmla="*/ 1 w 152"/>
                <a:gd name="T25" fmla="*/ 1 h 123"/>
                <a:gd name="T26" fmla="*/ 1 w 152"/>
                <a:gd name="T27" fmla="*/ 1 h 123"/>
                <a:gd name="T28" fmla="*/ 1 w 152"/>
                <a:gd name="T29" fmla="*/ 1 h 123"/>
                <a:gd name="T30" fmla="*/ 0 w 152"/>
                <a:gd name="T31" fmla="*/ 1 h 123"/>
                <a:gd name="T32" fmla="*/ 1 w 152"/>
                <a:gd name="T33" fmla="*/ 1 h 123"/>
                <a:gd name="T34" fmla="*/ 1 w 152"/>
                <a:gd name="T35" fmla="*/ 1 h 123"/>
                <a:gd name="T36" fmla="*/ 1 w 152"/>
                <a:gd name="T37" fmla="*/ 1 h 123"/>
                <a:gd name="T38" fmla="*/ 1 w 152"/>
                <a:gd name="T39" fmla="*/ 0 h 123"/>
                <a:gd name="T40" fmla="*/ 1 w 152"/>
                <a:gd name="T41" fmla="*/ 1 h 123"/>
                <a:gd name="T42" fmla="*/ 1 w 152"/>
                <a:gd name="T43" fmla="*/ 1 h 123"/>
                <a:gd name="T44" fmla="*/ 1 w 152"/>
                <a:gd name="T45" fmla="*/ 1 h 123"/>
                <a:gd name="T46" fmla="*/ 1 w 152"/>
                <a:gd name="T47" fmla="*/ 1 h 123"/>
                <a:gd name="T48" fmla="*/ 1 w 152"/>
                <a:gd name="T49" fmla="*/ 1 h 123"/>
                <a:gd name="T50" fmla="*/ 1 w 152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2"/>
                <a:gd name="T79" fmla="*/ 0 h 123"/>
                <a:gd name="T80" fmla="*/ 152 w 152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2" h="123">
                  <a:moveTo>
                    <a:pt x="152" y="99"/>
                  </a:moveTo>
                  <a:lnTo>
                    <a:pt x="139" y="122"/>
                  </a:lnTo>
                  <a:lnTo>
                    <a:pt x="137" y="122"/>
                  </a:lnTo>
                  <a:lnTo>
                    <a:pt x="131" y="122"/>
                  </a:lnTo>
                  <a:lnTo>
                    <a:pt x="122" y="123"/>
                  </a:lnTo>
                  <a:lnTo>
                    <a:pt x="110" y="122"/>
                  </a:lnTo>
                  <a:lnTo>
                    <a:pt x="98" y="122"/>
                  </a:lnTo>
                  <a:lnTo>
                    <a:pt x="83" y="121"/>
                  </a:lnTo>
                  <a:lnTo>
                    <a:pt x="68" y="118"/>
                  </a:lnTo>
                  <a:lnTo>
                    <a:pt x="53" y="116"/>
                  </a:lnTo>
                  <a:lnTo>
                    <a:pt x="39" y="111"/>
                  </a:lnTo>
                  <a:lnTo>
                    <a:pt x="26" y="106"/>
                  </a:lnTo>
                  <a:lnTo>
                    <a:pt x="15" y="99"/>
                  </a:lnTo>
                  <a:lnTo>
                    <a:pt x="7" y="91"/>
                  </a:lnTo>
                  <a:lnTo>
                    <a:pt x="1" y="79"/>
                  </a:lnTo>
                  <a:lnTo>
                    <a:pt x="0" y="66"/>
                  </a:lnTo>
                  <a:lnTo>
                    <a:pt x="3" y="51"/>
                  </a:lnTo>
                  <a:lnTo>
                    <a:pt x="11" y="33"/>
                  </a:lnTo>
                  <a:lnTo>
                    <a:pt x="34" y="6"/>
                  </a:lnTo>
                  <a:lnTo>
                    <a:pt x="58" y="0"/>
                  </a:lnTo>
                  <a:lnTo>
                    <a:pt x="83" y="8"/>
                  </a:lnTo>
                  <a:lnTo>
                    <a:pt x="104" y="27"/>
                  </a:lnTo>
                  <a:lnTo>
                    <a:pt x="123" y="50"/>
                  </a:lnTo>
                  <a:lnTo>
                    <a:pt x="138" y="73"/>
                  </a:lnTo>
                  <a:lnTo>
                    <a:pt x="148" y="92"/>
                  </a:lnTo>
                  <a:lnTo>
                    <a:pt x="152" y="9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99" name="Freeform 146"/>
            <p:cNvSpPr>
              <a:spLocks/>
            </p:cNvSpPr>
            <p:nvPr/>
          </p:nvSpPr>
          <p:spPr bwMode="auto">
            <a:xfrm>
              <a:off x="2555" y="2447"/>
              <a:ext cx="68" cy="74"/>
            </a:xfrm>
            <a:custGeom>
              <a:avLst/>
              <a:gdLst>
                <a:gd name="T0" fmla="*/ 1 w 136"/>
                <a:gd name="T1" fmla="*/ 1 h 148"/>
                <a:gd name="T2" fmla="*/ 0 w 136"/>
                <a:gd name="T3" fmla="*/ 1 h 148"/>
                <a:gd name="T4" fmla="*/ 1 w 136"/>
                <a:gd name="T5" fmla="*/ 1 h 148"/>
                <a:gd name="T6" fmla="*/ 1 w 136"/>
                <a:gd name="T7" fmla="*/ 1 h 148"/>
                <a:gd name="T8" fmla="*/ 1 w 136"/>
                <a:gd name="T9" fmla="*/ 1 h 148"/>
                <a:gd name="T10" fmla="*/ 1 w 136"/>
                <a:gd name="T11" fmla="*/ 1 h 148"/>
                <a:gd name="T12" fmla="*/ 1 w 136"/>
                <a:gd name="T13" fmla="*/ 1 h 148"/>
                <a:gd name="T14" fmla="*/ 1 w 136"/>
                <a:gd name="T15" fmla="*/ 1 h 148"/>
                <a:gd name="T16" fmla="*/ 1 w 136"/>
                <a:gd name="T17" fmla="*/ 1 h 148"/>
                <a:gd name="T18" fmla="*/ 1 w 136"/>
                <a:gd name="T19" fmla="*/ 1 h 148"/>
                <a:gd name="T20" fmla="*/ 1 w 136"/>
                <a:gd name="T21" fmla="*/ 1 h 148"/>
                <a:gd name="T22" fmla="*/ 1 w 136"/>
                <a:gd name="T23" fmla="*/ 1 h 148"/>
                <a:gd name="T24" fmla="*/ 1 w 136"/>
                <a:gd name="T25" fmla="*/ 1 h 148"/>
                <a:gd name="T26" fmla="*/ 1 w 136"/>
                <a:gd name="T27" fmla="*/ 1 h 148"/>
                <a:gd name="T28" fmla="*/ 1 w 136"/>
                <a:gd name="T29" fmla="*/ 1 h 148"/>
                <a:gd name="T30" fmla="*/ 1 w 136"/>
                <a:gd name="T31" fmla="*/ 1 h 148"/>
                <a:gd name="T32" fmla="*/ 1 w 136"/>
                <a:gd name="T33" fmla="*/ 1 h 148"/>
                <a:gd name="T34" fmla="*/ 1 w 136"/>
                <a:gd name="T35" fmla="*/ 1 h 148"/>
                <a:gd name="T36" fmla="*/ 1 w 136"/>
                <a:gd name="T37" fmla="*/ 1 h 148"/>
                <a:gd name="T38" fmla="*/ 1 w 136"/>
                <a:gd name="T39" fmla="*/ 1 h 148"/>
                <a:gd name="T40" fmla="*/ 1 w 136"/>
                <a:gd name="T41" fmla="*/ 1 h 148"/>
                <a:gd name="T42" fmla="*/ 1 w 136"/>
                <a:gd name="T43" fmla="*/ 1 h 148"/>
                <a:gd name="T44" fmla="*/ 1 w 136"/>
                <a:gd name="T45" fmla="*/ 1 h 148"/>
                <a:gd name="T46" fmla="*/ 1 w 136"/>
                <a:gd name="T47" fmla="*/ 1 h 148"/>
                <a:gd name="T48" fmla="*/ 1 w 136"/>
                <a:gd name="T49" fmla="*/ 1 h 148"/>
                <a:gd name="T50" fmla="*/ 1 w 136"/>
                <a:gd name="T51" fmla="*/ 1 h 148"/>
                <a:gd name="T52" fmla="*/ 1 w 136"/>
                <a:gd name="T53" fmla="*/ 1 h 148"/>
                <a:gd name="T54" fmla="*/ 1 w 136"/>
                <a:gd name="T55" fmla="*/ 1 h 148"/>
                <a:gd name="T56" fmla="*/ 1 w 136"/>
                <a:gd name="T57" fmla="*/ 1 h 148"/>
                <a:gd name="T58" fmla="*/ 1 w 136"/>
                <a:gd name="T59" fmla="*/ 1 h 148"/>
                <a:gd name="T60" fmla="*/ 1 w 136"/>
                <a:gd name="T61" fmla="*/ 1 h 148"/>
                <a:gd name="T62" fmla="*/ 1 w 136"/>
                <a:gd name="T63" fmla="*/ 1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8"/>
                <a:gd name="T98" fmla="*/ 136 w 136"/>
                <a:gd name="T99" fmla="*/ 148 h 1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8">
                  <a:moveTo>
                    <a:pt x="14" y="75"/>
                  </a:moveTo>
                  <a:lnTo>
                    <a:pt x="6" y="67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7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0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7" y="24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29" y="32"/>
                  </a:lnTo>
                  <a:lnTo>
                    <a:pt x="133" y="37"/>
                  </a:lnTo>
                  <a:lnTo>
                    <a:pt x="136" y="46"/>
                  </a:lnTo>
                  <a:lnTo>
                    <a:pt x="135" y="56"/>
                  </a:lnTo>
                  <a:lnTo>
                    <a:pt x="130" y="65"/>
                  </a:lnTo>
                  <a:lnTo>
                    <a:pt x="122" y="73"/>
                  </a:lnTo>
                  <a:lnTo>
                    <a:pt x="130" y="80"/>
                  </a:lnTo>
                  <a:lnTo>
                    <a:pt x="135" y="90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5"/>
                  </a:lnTo>
                  <a:lnTo>
                    <a:pt x="126" y="118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40"/>
                  </a:lnTo>
                  <a:lnTo>
                    <a:pt x="80" y="146"/>
                  </a:lnTo>
                  <a:lnTo>
                    <a:pt x="69" y="148"/>
                  </a:lnTo>
                  <a:lnTo>
                    <a:pt x="59" y="146"/>
                  </a:lnTo>
                  <a:lnTo>
                    <a:pt x="51" y="140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20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0" name="Freeform 147"/>
            <p:cNvSpPr>
              <a:spLocks/>
            </p:cNvSpPr>
            <p:nvPr/>
          </p:nvSpPr>
          <p:spPr bwMode="auto">
            <a:xfrm>
              <a:off x="2579" y="2473"/>
              <a:ext cx="20" cy="21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1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0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40"/>
                <a:gd name="T53" fmla="*/ 39 w 39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40">
                  <a:moveTo>
                    <a:pt x="19" y="40"/>
                  </a:moveTo>
                  <a:lnTo>
                    <a:pt x="27" y="39"/>
                  </a:lnTo>
                  <a:lnTo>
                    <a:pt x="33" y="34"/>
                  </a:lnTo>
                  <a:lnTo>
                    <a:pt x="38" y="27"/>
                  </a:lnTo>
                  <a:lnTo>
                    <a:pt x="39" y="20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7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7"/>
                  </a:lnTo>
                  <a:lnTo>
                    <a:pt x="6" y="34"/>
                  </a:lnTo>
                  <a:lnTo>
                    <a:pt x="12" y="39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1" name="Freeform 148"/>
            <p:cNvSpPr>
              <a:spLocks/>
            </p:cNvSpPr>
            <p:nvPr/>
          </p:nvSpPr>
          <p:spPr bwMode="auto">
            <a:xfrm>
              <a:off x="2642" y="1923"/>
              <a:ext cx="68" cy="74"/>
            </a:xfrm>
            <a:custGeom>
              <a:avLst/>
              <a:gdLst>
                <a:gd name="T0" fmla="*/ 1 w 136"/>
                <a:gd name="T1" fmla="*/ 1 h 147"/>
                <a:gd name="T2" fmla="*/ 0 w 136"/>
                <a:gd name="T3" fmla="*/ 1 h 147"/>
                <a:gd name="T4" fmla="*/ 1 w 136"/>
                <a:gd name="T5" fmla="*/ 1 h 147"/>
                <a:gd name="T6" fmla="*/ 1 w 136"/>
                <a:gd name="T7" fmla="*/ 1 h 147"/>
                <a:gd name="T8" fmla="*/ 1 w 136"/>
                <a:gd name="T9" fmla="*/ 1 h 147"/>
                <a:gd name="T10" fmla="*/ 1 w 136"/>
                <a:gd name="T11" fmla="*/ 1 h 147"/>
                <a:gd name="T12" fmla="*/ 1 w 136"/>
                <a:gd name="T13" fmla="*/ 1 h 147"/>
                <a:gd name="T14" fmla="*/ 1 w 136"/>
                <a:gd name="T15" fmla="*/ 1 h 147"/>
                <a:gd name="T16" fmla="*/ 1 w 136"/>
                <a:gd name="T17" fmla="*/ 1 h 147"/>
                <a:gd name="T18" fmla="*/ 1 w 136"/>
                <a:gd name="T19" fmla="*/ 1 h 147"/>
                <a:gd name="T20" fmla="*/ 1 w 136"/>
                <a:gd name="T21" fmla="*/ 1 h 147"/>
                <a:gd name="T22" fmla="*/ 1 w 136"/>
                <a:gd name="T23" fmla="*/ 1 h 147"/>
                <a:gd name="T24" fmla="*/ 1 w 136"/>
                <a:gd name="T25" fmla="*/ 1 h 147"/>
                <a:gd name="T26" fmla="*/ 1 w 136"/>
                <a:gd name="T27" fmla="*/ 1 h 147"/>
                <a:gd name="T28" fmla="*/ 1 w 136"/>
                <a:gd name="T29" fmla="*/ 1 h 147"/>
                <a:gd name="T30" fmla="*/ 1 w 136"/>
                <a:gd name="T31" fmla="*/ 1 h 147"/>
                <a:gd name="T32" fmla="*/ 1 w 136"/>
                <a:gd name="T33" fmla="*/ 1 h 147"/>
                <a:gd name="T34" fmla="*/ 1 w 136"/>
                <a:gd name="T35" fmla="*/ 1 h 147"/>
                <a:gd name="T36" fmla="*/ 1 w 136"/>
                <a:gd name="T37" fmla="*/ 1 h 147"/>
                <a:gd name="T38" fmla="*/ 1 w 136"/>
                <a:gd name="T39" fmla="*/ 1 h 147"/>
                <a:gd name="T40" fmla="*/ 1 w 136"/>
                <a:gd name="T41" fmla="*/ 1 h 147"/>
                <a:gd name="T42" fmla="*/ 1 w 136"/>
                <a:gd name="T43" fmla="*/ 1 h 147"/>
                <a:gd name="T44" fmla="*/ 1 w 136"/>
                <a:gd name="T45" fmla="*/ 1 h 147"/>
                <a:gd name="T46" fmla="*/ 1 w 136"/>
                <a:gd name="T47" fmla="*/ 1 h 147"/>
                <a:gd name="T48" fmla="*/ 1 w 136"/>
                <a:gd name="T49" fmla="*/ 1 h 147"/>
                <a:gd name="T50" fmla="*/ 1 w 136"/>
                <a:gd name="T51" fmla="*/ 1 h 147"/>
                <a:gd name="T52" fmla="*/ 1 w 136"/>
                <a:gd name="T53" fmla="*/ 1 h 147"/>
                <a:gd name="T54" fmla="*/ 1 w 136"/>
                <a:gd name="T55" fmla="*/ 1 h 147"/>
                <a:gd name="T56" fmla="*/ 1 w 136"/>
                <a:gd name="T57" fmla="*/ 1 h 147"/>
                <a:gd name="T58" fmla="*/ 1 w 136"/>
                <a:gd name="T59" fmla="*/ 1 h 147"/>
                <a:gd name="T60" fmla="*/ 1 w 136"/>
                <a:gd name="T61" fmla="*/ 1 h 147"/>
                <a:gd name="T62" fmla="*/ 1 w 136"/>
                <a:gd name="T63" fmla="*/ 1 h 1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7"/>
                <a:gd name="T98" fmla="*/ 136 w 136"/>
                <a:gd name="T99" fmla="*/ 147 h 14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7">
                  <a:moveTo>
                    <a:pt x="14" y="74"/>
                  </a:moveTo>
                  <a:lnTo>
                    <a:pt x="6" y="66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6"/>
                  </a:lnTo>
                  <a:lnTo>
                    <a:pt x="20" y="25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1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6" y="24"/>
                  </a:lnTo>
                  <a:lnTo>
                    <a:pt x="121" y="25"/>
                  </a:lnTo>
                  <a:lnTo>
                    <a:pt x="126" y="28"/>
                  </a:lnTo>
                  <a:lnTo>
                    <a:pt x="129" y="32"/>
                  </a:lnTo>
                  <a:lnTo>
                    <a:pt x="133" y="35"/>
                  </a:lnTo>
                  <a:lnTo>
                    <a:pt x="136" y="46"/>
                  </a:lnTo>
                  <a:lnTo>
                    <a:pt x="135" y="55"/>
                  </a:lnTo>
                  <a:lnTo>
                    <a:pt x="130" y="65"/>
                  </a:lnTo>
                  <a:lnTo>
                    <a:pt x="122" y="72"/>
                  </a:lnTo>
                  <a:lnTo>
                    <a:pt x="130" y="80"/>
                  </a:lnTo>
                  <a:lnTo>
                    <a:pt x="135" y="89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4"/>
                  </a:lnTo>
                  <a:lnTo>
                    <a:pt x="126" y="117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39"/>
                  </a:lnTo>
                  <a:lnTo>
                    <a:pt x="80" y="145"/>
                  </a:lnTo>
                  <a:lnTo>
                    <a:pt x="69" y="147"/>
                  </a:lnTo>
                  <a:lnTo>
                    <a:pt x="59" y="145"/>
                  </a:lnTo>
                  <a:lnTo>
                    <a:pt x="51" y="139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19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2" name="Freeform 149"/>
            <p:cNvSpPr>
              <a:spLocks/>
            </p:cNvSpPr>
            <p:nvPr/>
          </p:nvSpPr>
          <p:spPr bwMode="auto">
            <a:xfrm>
              <a:off x="2667" y="1949"/>
              <a:ext cx="20" cy="20"/>
            </a:xfrm>
            <a:custGeom>
              <a:avLst/>
              <a:gdLst>
                <a:gd name="T0" fmla="*/ 1 w 39"/>
                <a:gd name="T1" fmla="*/ 1 h 39"/>
                <a:gd name="T2" fmla="*/ 1 w 39"/>
                <a:gd name="T3" fmla="*/ 1 h 39"/>
                <a:gd name="T4" fmla="*/ 1 w 39"/>
                <a:gd name="T5" fmla="*/ 1 h 39"/>
                <a:gd name="T6" fmla="*/ 1 w 39"/>
                <a:gd name="T7" fmla="*/ 1 h 39"/>
                <a:gd name="T8" fmla="*/ 1 w 39"/>
                <a:gd name="T9" fmla="*/ 1 h 39"/>
                <a:gd name="T10" fmla="*/ 1 w 39"/>
                <a:gd name="T11" fmla="*/ 1 h 39"/>
                <a:gd name="T12" fmla="*/ 1 w 39"/>
                <a:gd name="T13" fmla="*/ 1 h 39"/>
                <a:gd name="T14" fmla="*/ 1 w 39"/>
                <a:gd name="T15" fmla="*/ 1 h 39"/>
                <a:gd name="T16" fmla="*/ 1 w 39"/>
                <a:gd name="T17" fmla="*/ 0 h 39"/>
                <a:gd name="T18" fmla="*/ 1 w 39"/>
                <a:gd name="T19" fmla="*/ 1 h 39"/>
                <a:gd name="T20" fmla="*/ 1 w 39"/>
                <a:gd name="T21" fmla="*/ 1 h 39"/>
                <a:gd name="T22" fmla="*/ 1 w 39"/>
                <a:gd name="T23" fmla="*/ 1 h 39"/>
                <a:gd name="T24" fmla="*/ 0 w 39"/>
                <a:gd name="T25" fmla="*/ 1 h 39"/>
                <a:gd name="T26" fmla="*/ 1 w 39"/>
                <a:gd name="T27" fmla="*/ 1 h 39"/>
                <a:gd name="T28" fmla="*/ 1 w 39"/>
                <a:gd name="T29" fmla="*/ 1 h 39"/>
                <a:gd name="T30" fmla="*/ 1 w 39"/>
                <a:gd name="T31" fmla="*/ 1 h 39"/>
                <a:gd name="T32" fmla="*/ 1 w 39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39"/>
                <a:gd name="T53" fmla="*/ 39 w 39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39">
                  <a:moveTo>
                    <a:pt x="19" y="39"/>
                  </a:moveTo>
                  <a:lnTo>
                    <a:pt x="28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19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3" y="38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3" name="Freeform 150"/>
            <p:cNvSpPr>
              <a:spLocks/>
            </p:cNvSpPr>
            <p:nvPr/>
          </p:nvSpPr>
          <p:spPr bwMode="auto">
            <a:xfrm>
              <a:off x="2593" y="1695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0"/>
                  </a:lnTo>
                  <a:lnTo>
                    <a:pt x="14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4" name="Freeform 151"/>
            <p:cNvSpPr>
              <a:spLocks/>
            </p:cNvSpPr>
            <p:nvPr/>
          </p:nvSpPr>
          <p:spPr bwMode="auto">
            <a:xfrm>
              <a:off x="2601" y="170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5" name="Freeform 152"/>
            <p:cNvSpPr>
              <a:spLocks/>
            </p:cNvSpPr>
            <p:nvPr/>
          </p:nvSpPr>
          <p:spPr bwMode="auto">
            <a:xfrm>
              <a:off x="2352" y="181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7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6" name="Freeform 153"/>
            <p:cNvSpPr>
              <a:spLocks/>
            </p:cNvSpPr>
            <p:nvPr/>
          </p:nvSpPr>
          <p:spPr bwMode="auto">
            <a:xfrm>
              <a:off x="2359" y="1819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30"/>
                <a:gd name="T89" fmla="*/ 29 w 29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8" y="10"/>
                  </a:lnTo>
                  <a:lnTo>
                    <a:pt x="29" y="13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7" name="Freeform 154"/>
            <p:cNvSpPr>
              <a:spLocks/>
            </p:cNvSpPr>
            <p:nvPr/>
          </p:nvSpPr>
          <p:spPr bwMode="auto">
            <a:xfrm>
              <a:off x="2336" y="1607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8" name="Freeform 155"/>
            <p:cNvSpPr>
              <a:spLocks/>
            </p:cNvSpPr>
            <p:nvPr/>
          </p:nvSpPr>
          <p:spPr bwMode="auto">
            <a:xfrm>
              <a:off x="2343" y="1614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09" name="Freeform 156"/>
            <p:cNvSpPr>
              <a:spLocks/>
            </p:cNvSpPr>
            <p:nvPr/>
          </p:nvSpPr>
          <p:spPr bwMode="auto">
            <a:xfrm>
              <a:off x="2456" y="192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5" y="13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7" y="54"/>
                  </a:lnTo>
                  <a:lnTo>
                    <a:pt x="52" y="51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0" name="Freeform 157"/>
            <p:cNvSpPr>
              <a:spLocks/>
            </p:cNvSpPr>
            <p:nvPr/>
          </p:nvSpPr>
          <p:spPr bwMode="auto">
            <a:xfrm>
              <a:off x="2463" y="193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1" name="Freeform 158"/>
            <p:cNvSpPr>
              <a:spLocks/>
            </p:cNvSpPr>
            <p:nvPr/>
          </p:nvSpPr>
          <p:spPr bwMode="auto">
            <a:xfrm>
              <a:off x="2357" y="1988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2" name="Freeform 159"/>
            <p:cNvSpPr>
              <a:spLocks/>
            </p:cNvSpPr>
            <p:nvPr/>
          </p:nvSpPr>
          <p:spPr bwMode="auto">
            <a:xfrm>
              <a:off x="2365" y="1995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3" name="Freeform 160"/>
            <p:cNvSpPr>
              <a:spLocks/>
            </p:cNvSpPr>
            <p:nvPr/>
          </p:nvSpPr>
          <p:spPr bwMode="auto">
            <a:xfrm>
              <a:off x="2658" y="2044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5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4" name="Freeform 161"/>
            <p:cNvSpPr>
              <a:spLocks/>
            </p:cNvSpPr>
            <p:nvPr/>
          </p:nvSpPr>
          <p:spPr bwMode="auto">
            <a:xfrm>
              <a:off x="2666" y="205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4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5" name="Freeform 162"/>
            <p:cNvSpPr>
              <a:spLocks/>
            </p:cNvSpPr>
            <p:nvPr/>
          </p:nvSpPr>
          <p:spPr bwMode="auto">
            <a:xfrm>
              <a:off x="2674" y="1787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6" name="Freeform 163"/>
            <p:cNvSpPr>
              <a:spLocks/>
            </p:cNvSpPr>
            <p:nvPr/>
          </p:nvSpPr>
          <p:spPr bwMode="auto">
            <a:xfrm>
              <a:off x="2682" y="1795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7" name="Freeform 164"/>
            <p:cNvSpPr>
              <a:spLocks/>
            </p:cNvSpPr>
            <p:nvPr/>
          </p:nvSpPr>
          <p:spPr bwMode="auto">
            <a:xfrm>
              <a:off x="2677" y="2164"/>
              <a:ext cx="30" cy="29"/>
            </a:xfrm>
            <a:custGeom>
              <a:avLst/>
              <a:gdLst>
                <a:gd name="T0" fmla="*/ 1 w 58"/>
                <a:gd name="T1" fmla="*/ 0 h 60"/>
                <a:gd name="T2" fmla="*/ 1 w 58"/>
                <a:gd name="T3" fmla="*/ 0 h 60"/>
                <a:gd name="T4" fmla="*/ 1 w 58"/>
                <a:gd name="T5" fmla="*/ 0 h 60"/>
                <a:gd name="T6" fmla="*/ 1 w 58"/>
                <a:gd name="T7" fmla="*/ 0 h 60"/>
                <a:gd name="T8" fmla="*/ 1 w 58"/>
                <a:gd name="T9" fmla="*/ 0 h 60"/>
                <a:gd name="T10" fmla="*/ 1 w 58"/>
                <a:gd name="T11" fmla="*/ 0 h 60"/>
                <a:gd name="T12" fmla="*/ 1 w 58"/>
                <a:gd name="T13" fmla="*/ 0 h 60"/>
                <a:gd name="T14" fmla="*/ 1 w 58"/>
                <a:gd name="T15" fmla="*/ 0 h 60"/>
                <a:gd name="T16" fmla="*/ 1 w 58"/>
                <a:gd name="T17" fmla="*/ 0 h 60"/>
                <a:gd name="T18" fmla="*/ 1 w 58"/>
                <a:gd name="T19" fmla="*/ 0 h 60"/>
                <a:gd name="T20" fmla="*/ 1 w 58"/>
                <a:gd name="T21" fmla="*/ 0 h 60"/>
                <a:gd name="T22" fmla="*/ 1 w 58"/>
                <a:gd name="T23" fmla="*/ 0 h 60"/>
                <a:gd name="T24" fmla="*/ 0 w 58"/>
                <a:gd name="T25" fmla="*/ 0 h 60"/>
                <a:gd name="T26" fmla="*/ 0 w 58"/>
                <a:gd name="T27" fmla="*/ 0 h 60"/>
                <a:gd name="T28" fmla="*/ 1 w 58"/>
                <a:gd name="T29" fmla="*/ 0 h 60"/>
                <a:gd name="T30" fmla="*/ 1 w 58"/>
                <a:gd name="T31" fmla="*/ 0 h 60"/>
                <a:gd name="T32" fmla="*/ 1 w 58"/>
                <a:gd name="T33" fmla="*/ 0 h 60"/>
                <a:gd name="T34" fmla="*/ 1 w 58"/>
                <a:gd name="T35" fmla="*/ 0 h 60"/>
                <a:gd name="T36" fmla="*/ 1 w 58"/>
                <a:gd name="T37" fmla="*/ 0 h 60"/>
                <a:gd name="T38" fmla="*/ 1 w 58"/>
                <a:gd name="T39" fmla="*/ 0 h 60"/>
                <a:gd name="T40" fmla="*/ 1 w 58"/>
                <a:gd name="T41" fmla="*/ 0 h 60"/>
                <a:gd name="T42" fmla="*/ 1 w 58"/>
                <a:gd name="T43" fmla="*/ 0 h 60"/>
                <a:gd name="T44" fmla="*/ 1 w 58"/>
                <a:gd name="T45" fmla="*/ 0 h 60"/>
                <a:gd name="T46" fmla="*/ 1 w 58"/>
                <a:gd name="T47" fmla="*/ 0 h 60"/>
                <a:gd name="T48" fmla="*/ 1 w 58"/>
                <a:gd name="T49" fmla="*/ 0 h 60"/>
                <a:gd name="T50" fmla="*/ 1 w 58"/>
                <a:gd name="T51" fmla="*/ 0 h 60"/>
                <a:gd name="T52" fmla="*/ 1 w 58"/>
                <a:gd name="T53" fmla="*/ 0 h 60"/>
                <a:gd name="T54" fmla="*/ 1 w 58"/>
                <a:gd name="T55" fmla="*/ 0 h 60"/>
                <a:gd name="T56" fmla="*/ 1 w 58"/>
                <a:gd name="T57" fmla="*/ 0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60"/>
                <a:gd name="T89" fmla="*/ 58 w 58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60">
                  <a:moveTo>
                    <a:pt x="58" y="30"/>
                  </a:moveTo>
                  <a:lnTo>
                    <a:pt x="58" y="24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0" y="9"/>
                  </a:lnTo>
                  <a:lnTo>
                    <a:pt x="46" y="6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23" y="59"/>
                  </a:lnTo>
                  <a:lnTo>
                    <a:pt x="28" y="60"/>
                  </a:lnTo>
                  <a:lnTo>
                    <a:pt x="34" y="59"/>
                  </a:lnTo>
                  <a:lnTo>
                    <a:pt x="40" y="58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6" y="42"/>
                  </a:lnTo>
                  <a:lnTo>
                    <a:pt x="58" y="36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8" name="Freeform 165"/>
            <p:cNvSpPr>
              <a:spLocks/>
            </p:cNvSpPr>
            <p:nvPr/>
          </p:nvSpPr>
          <p:spPr bwMode="auto">
            <a:xfrm>
              <a:off x="2685" y="2171"/>
              <a:ext cx="14" cy="15"/>
            </a:xfrm>
            <a:custGeom>
              <a:avLst/>
              <a:gdLst>
                <a:gd name="T0" fmla="*/ 1 w 28"/>
                <a:gd name="T1" fmla="*/ 1 h 30"/>
                <a:gd name="T2" fmla="*/ 1 w 28"/>
                <a:gd name="T3" fmla="*/ 1 h 30"/>
                <a:gd name="T4" fmla="*/ 1 w 28"/>
                <a:gd name="T5" fmla="*/ 1 h 30"/>
                <a:gd name="T6" fmla="*/ 1 w 28"/>
                <a:gd name="T7" fmla="*/ 1 h 30"/>
                <a:gd name="T8" fmla="*/ 1 w 28"/>
                <a:gd name="T9" fmla="*/ 1 h 30"/>
                <a:gd name="T10" fmla="*/ 1 w 28"/>
                <a:gd name="T11" fmla="*/ 1 h 30"/>
                <a:gd name="T12" fmla="*/ 1 w 28"/>
                <a:gd name="T13" fmla="*/ 1 h 30"/>
                <a:gd name="T14" fmla="*/ 0 w 28"/>
                <a:gd name="T15" fmla="*/ 1 h 30"/>
                <a:gd name="T16" fmla="*/ 0 w 28"/>
                <a:gd name="T17" fmla="*/ 1 h 30"/>
                <a:gd name="T18" fmla="*/ 0 w 28"/>
                <a:gd name="T19" fmla="*/ 1 h 30"/>
                <a:gd name="T20" fmla="*/ 1 w 28"/>
                <a:gd name="T21" fmla="*/ 1 h 30"/>
                <a:gd name="T22" fmla="*/ 1 w 28"/>
                <a:gd name="T23" fmla="*/ 1 h 30"/>
                <a:gd name="T24" fmla="*/ 1 w 28"/>
                <a:gd name="T25" fmla="*/ 1 h 30"/>
                <a:gd name="T26" fmla="*/ 1 w 28"/>
                <a:gd name="T27" fmla="*/ 1 h 30"/>
                <a:gd name="T28" fmla="*/ 1 w 28"/>
                <a:gd name="T29" fmla="*/ 1 h 30"/>
                <a:gd name="T30" fmla="*/ 1 w 28"/>
                <a:gd name="T31" fmla="*/ 0 h 30"/>
                <a:gd name="T32" fmla="*/ 1 w 28"/>
                <a:gd name="T33" fmla="*/ 0 h 30"/>
                <a:gd name="T34" fmla="*/ 1 w 28"/>
                <a:gd name="T35" fmla="*/ 0 h 30"/>
                <a:gd name="T36" fmla="*/ 1 w 28"/>
                <a:gd name="T37" fmla="*/ 1 h 30"/>
                <a:gd name="T38" fmla="*/ 1 w 28"/>
                <a:gd name="T39" fmla="*/ 1 h 30"/>
                <a:gd name="T40" fmla="*/ 1 w 28"/>
                <a:gd name="T41" fmla="*/ 1 h 30"/>
                <a:gd name="T42" fmla="*/ 1 w 28"/>
                <a:gd name="T43" fmla="*/ 1 h 30"/>
                <a:gd name="T44" fmla="*/ 1 w 28"/>
                <a:gd name="T45" fmla="*/ 1 h 30"/>
                <a:gd name="T46" fmla="*/ 1 w 28"/>
                <a:gd name="T47" fmla="*/ 1 h 30"/>
                <a:gd name="T48" fmla="*/ 1 w 28"/>
                <a:gd name="T49" fmla="*/ 1 h 30"/>
                <a:gd name="T50" fmla="*/ 1 w 28"/>
                <a:gd name="T51" fmla="*/ 1 h 30"/>
                <a:gd name="T52" fmla="*/ 1 w 28"/>
                <a:gd name="T53" fmla="*/ 1 h 30"/>
                <a:gd name="T54" fmla="*/ 1 w 28"/>
                <a:gd name="T55" fmla="*/ 1 h 30"/>
                <a:gd name="T56" fmla="*/ 1 w 28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"/>
                <a:gd name="T88" fmla="*/ 0 h 30"/>
                <a:gd name="T89" fmla="*/ 28 w 28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" h="30">
                  <a:moveTo>
                    <a:pt x="13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19" y="29"/>
                  </a:lnTo>
                  <a:lnTo>
                    <a:pt x="13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19" name="Freeform 166"/>
            <p:cNvSpPr>
              <a:spLocks/>
            </p:cNvSpPr>
            <p:nvPr/>
          </p:nvSpPr>
          <p:spPr bwMode="auto">
            <a:xfrm>
              <a:off x="2539" y="2259"/>
              <a:ext cx="29" cy="30"/>
            </a:xfrm>
            <a:custGeom>
              <a:avLst/>
              <a:gdLst>
                <a:gd name="T0" fmla="*/ 0 w 60"/>
                <a:gd name="T1" fmla="*/ 1 h 60"/>
                <a:gd name="T2" fmla="*/ 0 w 60"/>
                <a:gd name="T3" fmla="*/ 1 h 60"/>
                <a:gd name="T4" fmla="*/ 0 w 60"/>
                <a:gd name="T5" fmla="*/ 1 h 60"/>
                <a:gd name="T6" fmla="*/ 0 w 60"/>
                <a:gd name="T7" fmla="*/ 1 h 60"/>
                <a:gd name="T8" fmla="*/ 0 w 60"/>
                <a:gd name="T9" fmla="*/ 1 h 60"/>
                <a:gd name="T10" fmla="*/ 0 w 60"/>
                <a:gd name="T11" fmla="*/ 1 h 60"/>
                <a:gd name="T12" fmla="*/ 0 w 60"/>
                <a:gd name="T13" fmla="*/ 1 h 60"/>
                <a:gd name="T14" fmla="*/ 0 w 60"/>
                <a:gd name="T15" fmla="*/ 1 h 60"/>
                <a:gd name="T16" fmla="*/ 0 w 60"/>
                <a:gd name="T17" fmla="*/ 0 h 60"/>
                <a:gd name="T18" fmla="*/ 0 w 60"/>
                <a:gd name="T19" fmla="*/ 1 h 60"/>
                <a:gd name="T20" fmla="*/ 0 w 60"/>
                <a:gd name="T21" fmla="*/ 1 h 60"/>
                <a:gd name="T22" fmla="*/ 0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0 w 60"/>
                <a:gd name="T29" fmla="*/ 1 h 60"/>
                <a:gd name="T30" fmla="*/ 0 w 60"/>
                <a:gd name="T31" fmla="*/ 1 h 60"/>
                <a:gd name="T32" fmla="*/ 0 w 60"/>
                <a:gd name="T33" fmla="*/ 1 h 60"/>
                <a:gd name="T34" fmla="*/ 0 w 60"/>
                <a:gd name="T35" fmla="*/ 1 h 60"/>
                <a:gd name="T36" fmla="*/ 0 w 60"/>
                <a:gd name="T37" fmla="*/ 1 h 60"/>
                <a:gd name="T38" fmla="*/ 0 w 60"/>
                <a:gd name="T39" fmla="*/ 1 h 60"/>
                <a:gd name="T40" fmla="*/ 0 w 60"/>
                <a:gd name="T41" fmla="*/ 1 h 60"/>
                <a:gd name="T42" fmla="*/ 0 w 60"/>
                <a:gd name="T43" fmla="*/ 1 h 60"/>
                <a:gd name="T44" fmla="*/ 0 w 60"/>
                <a:gd name="T45" fmla="*/ 1 h 60"/>
                <a:gd name="T46" fmla="*/ 0 w 60"/>
                <a:gd name="T47" fmla="*/ 1 h 60"/>
                <a:gd name="T48" fmla="*/ 0 w 60"/>
                <a:gd name="T49" fmla="*/ 1 h 60"/>
                <a:gd name="T50" fmla="*/ 0 w 60"/>
                <a:gd name="T51" fmla="*/ 1 h 60"/>
                <a:gd name="T52" fmla="*/ 0 w 60"/>
                <a:gd name="T53" fmla="*/ 1 h 60"/>
                <a:gd name="T54" fmla="*/ 0 w 60"/>
                <a:gd name="T55" fmla="*/ 1 h 60"/>
                <a:gd name="T56" fmla="*/ 0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0" name="Freeform 167"/>
            <p:cNvSpPr>
              <a:spLocks/>
            </p:cNvSpPr>
            <p:nvPr/>
          </p:nvSpPr>
          <p:spPr bwMode="auto">
            <a:xfrm>
              <a:off x="2546" y="226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1" name="Freeform 168"/>
            <p:cNvSpPr>
              <a:spLocks/>
            </p:cNvSpPr>
            <p:nvPr/>
          </p:nvSpPr>
          <p:spPr bwMode="auto">
            <a:xfrm>
              <a:off x="2416" y="229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8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2" name="Freeform 169"/>
            <p:cNvSpPr>
              <a:spLocks/>
            </p:cNvSpPr>
            <p:nvPr/>
          </p:nvSpPr>
          <p:spPr bwMode="auto">
            <a:xfrm>
              <a:off x="2423" y="2298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3" name="Freeform 170"/>
            <p:cNvSpPr>
              <a:spLocks/>
            </p:cNvSpPr>
            <p:nvPr/>
          </p:nvSpPr>
          <p:spPr bwMode="auto">
            <a:xfrm>
              <a:off x="2344" y="2212"/>
              <a:ext cx="30" cy="29"/>
            </a:xfrm>
            <a:custGeom>
              <a:avLst/>
              <a:gdLst>
                <a:gd name="T0" fmla="*/ 1 w 60"/>
                <a:gd name="T1" fmla="*/ 1 h 57"/>
                <a:gd name="T2" fmla="*/ 1 w 60"/>
                <a:gd name="T3" fmla="*/ 1 h 57"/>
                <a:gd name="T4" fmla="*/ 1 w 60"/>
                <a:gd name="T5" fmla="*/ 1 h 57"/>
                <a:gd name="T6" fmla="*/ 1 w 60"/>
                <a:gd name="T7" fmla="*/ 1 h 57"/>
                <a:gd name="T8" fmla="*/ 1 w 60"/>
                <a:gd name="T9" fmla="*/ 1 h 57"/>
                <a:gd name="T10" fmla="*/ 1 w 60"/>
                <a:gd name="T11" fmla="*/ 1 h 57"/>
                <a:gd name="T12" fmla="*/ 1 w 60"/>
                <a:gd name="T13" fmla="*/ 1 h 57"/>
                <a:gd name="T14" fmla="*/ 1 w 60"/>
                <a:gd name="T15" fmla="*/ 0 h 57"/>
                <a:gd name="T16" fmla="*/ 1 w 60"/>
                <a:gd name="T17" fmla="*/ 0 h 57"/>
                <a:gd name="T18" fmla="*/ 1 w 60"/>
                <a:gd name="T19" fmla="*/ 1 h 57"/>
                <a:gd name="T20" fmla="*/ 1 w 60"/>
                <a:gd name="T21" fmla="*/ 1 h 57"/>
                <a:gd name="T22" fmla="*/ 1 w 60"/>
                <a:gd name="T23" fmla="*/ 1 h 57"/>
                <a:gd name="T24" fmla="*/ 0 w 60"/>
                <a:gd name="T25" fmla="*/ 1 h 57"/>
                <a:gd name="T26" fmla="*/ 1 w 60"/>
                <a:gd name="T27" fmla="*/ 1 h 57"/>
                <a:gd name="T28" fmla="*/ 1 w 60"/>
                <a:gd name="T29" fmla="*/ 1 h 57"/>
                <a:gd name="T30" fmla="*/ 1 w 60"/>
                <a:gd name="T31" fmla="*/ 1 h 57"/>
                <a:gd name="T32" fmla="*/ 1 w 60"/>
                <a:gd name="T33" fmla="*/ 1 h 57"/>
                <a:gd name="T34" fmla="*/ 1 w 60"/>
                <a:gd name="T35" fmla="*/ 1 h 57"/>
                <a:gd name="T36" fmla="*/ 1 w 60"/>
                <a:gd name="T37" fmla="*/ 1 h 57"/>
                <a:gd name="T38" fmla="*/ 1 w 60"/>
                <a:gd name="T39" fmla="*/ 1 h 57"/>
                <a:gd name="T40" fmla="*/ 1 w 60"/>
                <a:gd name="T41" fmla="*/ 1 h 57"/>
                <a:gd name="T42" fmla="*/ 1 w 60"/>
                <a:gd name="T43" fmla="*/ 1 h 57"/>
                <a:gd name="T44" fmla="*/ 1 w 60"/>
                <a:gd name="T45" fmla="*/ 1 h 57"/>
                <a:gd name="T46" fmla="*/ 1 w 60"/>
                <a:gd name="T47" fmla="*/ 1 h 57"/>
                <a:gd name="T48" fmla="*/ 1 w 60"/>
                <a:gd name="T49" fmla="*/ 1 h 57"/>
                <a:gd name="T50" fmla="*/ 1 w 60"/>
                <a:gd name="T51" fmla="*/ 1 h 57"/>
                <a:gd name="T52" fmla="*/ 1 w 60"/>
                <a:gd name="T53" fmla="*/ 1 h 57"/>
                <a:gd name="T54" fmla="*/ 1 w 60"/>
                <a:gd name="T55" fmla="*/ 1 h 57"/>
                <a:gd name="T56" fmla="*/ 1 w 60"/>
                <a:gd name="T57" fmla="*/ 1 h 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7"/>
                <a:gd name="T89" fmla="*/ 60 w 60"/>
                <a:gd name="T90" fmla="*/ 57 h 5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7">
                  <a:moveTo>
                    <a:pt x="60" y="27"/>
                  </a:moveTo>
                  <a:lnTo>
                    <a:pt x="59" y="23"/>
                  </a:lnTo>
                  <a:lnTo>
                    <a:pt x="57" y="17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2" y="39"/>
                  </a:lnTo>
                  <a:lnTo>
                    <a:pt x="4" y="45"/>
                  </a:lnTo>
                  <a:lnTo>
                    <a:pt x="8" y="49"/>
                  </a:lnTo>
                  <a:lnTo>
                    <a:pt x="12" y="53"/>
                  </a:lnTo>
                  <a:lnTo>
                    <a:pt x="18" y="55"/>
                  </a:lnTo>
                  <a:lnTo>
                    <a:pt x="24" y="57"/>
                  </a:lnTo>
                  <a:lnTo>
                    <a:pt x="30" y="57"/>
                  </a:lnTo>
                  <a:lnTo>
                    <a:pt x="35" y="57"/>
                  </a:lnTo>
                  <a:lnTo>
                    <a:pt x="41" y="55"/>
                  </a:lnTo>
                  <a:lnTo>
                    <a:pt x="46" y="53"/>
                  </a:lnTo>
                  <a:lnTo>
                    <a:pt x="50" y="49"/>
                  </a:lnTo>
                  <a:lnTo>
                    <a:pt x="54" y="45"/>
                  </a:lnTo>
                  <a:lnTo>
                    <a:pt x="57" y="39"/>
                  </a:lnTo>
                  <a:lnTo>
                    <a:pt x="59" y="33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4" name="Freeform 171"/>
            <p:cNvSpPr>
              <a:spLocks/>
            </p:cNvSpPr>
            <p:nvPr/>
          </p:nvSpPr>
          <p:spPr bwMode="auto">
            <a:xfrm>
              <a:off x="2351" y="2219"/>
              <a:ext cx="15" cy="14"/>
            </a:xfrm>
            <a:custGeom>
              <a:avLst/>
              <a:gdLst>
                <a:gd name="T0" fmla="*/ 1 w 30"/>
                <a:gd name="T1" fmla="*/ 1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0 w 30"/>
                <a:gd name="T15" fmla="*/ 1 h 27"/>
                <a:gd name="T16" fmla="*/ 0 w 30"/>
                <a:gd name="T17" fmla="*/ 1 h 27"/>
                <a:gd name="T18" fmla="*/ 0 w 30"/>
                <a:gd name="T19" fmla="*/ 1 h 27"/>
                <a:gd name="T20" fmla="*/ 1 w 30"/>
                <a:gd name="T21" fmla="*/ 1 h 27"/>
                <a:gd name="T22" fmla="*/ 1 w 30"/>
                <a:gd name="T23" fmla="*/ 1 h 27"/>
                <a:gd name="T24" fmla="*/ 1 w 30"/>
                <a:gd name="T25" fmla="*/ 1 h 27"/>
                <a:gd name="T26" fmla="*/ 1 w 30"/>
                <a:gd name="T27" fmla="*/ 1 h 27"/>
                <a:gd name="T28" fmla="*/ 1 w 30"/>
                <a:gd name="T29" fmla="*/ 0 h 27"/>
                <a:gd name="T30" fmla="*/ 1 w 30"/>
                <a:gd name="T31" fmla="*/ 0 h 27"/>
                <a:gd name="T32" fmla="*/ 1 w 30"/>
                <a:gd name="T33" fmla="*/ 0 h 27"/>
                <a:gd name="T34" fmla="*/ 1 w 30"/>
                <a:gd name="T35" fmla="*/ 0 h 27"/>
                <a:gd name="T36" fmla="*/ 1 w 30"/>
                <a:gd name="T37" fmla="*/ 0 h 27"/>
                <a:gd name="T38" fmla="*/ 1 w 30"/>
                <a:gd name="T39" fmla="*/ 1 h 27"/>
                <a:gd name="T40" fmla="*/ 1 w 30"/>
                <a:gd name="T41" fmla="*/ 1 h 27"/>
                <a:gd name="T42" fmla="*/ 1 w 30"/>
                <a:gd name="T43" fmla="*/ 1 h 27"/>
                <a:gd name="T44" fmla="*/ 1 w 30"/>
                <a:gd name="T45" fmla="*/ 1 h 27"/>
                <a:gd name="T46" fmla="*/ 1 w 30"/>
                <a:gd name="T47" fmla="*/ 1 h 27"/>
                <a:gd name="T48" fmla="*/ 1 w 30"/>
                <a:gd name="T49" fmla="*/ 1 h 27"/>
                <a:gd name="T50" fmla="*/ 1 w 30"/>
                <a:gd name="T51" fmla="*/ 1 h 27"/>
                <a:gd name="T52" fmla="*/ 1 w 30"/>
                <a:gd name="T53" fmla="*/ 1 h 27"/>
                <a:gd name="T54" fmla="*/ 1 w 30"/>
                <a:gd name="T55" fmla="*/ 1 h 27"/>
                <a:gd name="T56" fmla="*/ 1 w 30"/>
                <a:gd name="T57" fmla="*/ 1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7"/>
                <a:gd name="T89" fmla="*/ 30 w 30"/>
                <a:gd name="T90" fmla="*/ 27 h 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7">
                  <a:moveTo>
                    <a:pt x="15" y="27"/>
                  </a:moveTo>
                  <a:lnTo>
                    <a:pt x="11" y="27"/>
                  </a:lnTo>
                  <a:lnTo>
                    <a:pt x="9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3" y="1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9" y="7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9" y="18"/>
                  </a:lnTo>
                  <a:lnTo>
                    <a:pt x="25" y="23"/>
                  </a:lnTo>
                  <a:lnTo>
                    <a:pt x="20" y="26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5" name="Freeform 172"/>
            <p:cNvSpPr>
              <a:spLocks/>
            </p:cNvSpPr>
            <p:nvPr/>
          </p:nvSpPr>
          <p:spPr bwMode="auto">
            <a:xfrm>
              <a:off x="2458" y="240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6" name="Freeform 173"/>
            <p:cNvSpPr>
              <a:spLocks/>
            </p:cNvSpPr>
            <p:nvPr/>
          </p:nvSpPr>
          <p:spPr bwMode="auto">
            <a:xfrm>
              <a:off x="2466" y="241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7" name="Freeform 174"/>
            <p:cNvSpPr>
              <a:spLocks/>
            </p:cNvSpPr>
            <p:nvPr/>
          </p:nvSpPr>
          <p:spPr bwMode="auto">
            <a:xfrm>
              <a:off x="2403" y="253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8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8" name="Freeform 175"/>
            <p:cNvSpPr>
              <a:spLocks/>
            </p:cNvSpPr>
            <p:nvPr/>
          </p:nvSpPr>
          <p:spPr bwMode="auto">
            <a:xfrm>
              <a:off x="2410" y="2546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30"/>
                <a:gd name="T89" fmla="*/ 29 w 29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29" name="Freeform 176"/>
            <p:cNvSpPr>
              <a:spLocks/>
            </p:cNvSpPr>
            <p:nvPr/>
          </p:nvSpPr>
          <p:spPr bwMode="auto">
            <a:xfrm>
              <a:off x="2480" y="2665"/>
              <a:ext cx="30" cy="29"/>
            </a:xfrm>
            <a:custGeom>
              <a:avLst/>
              <a:gdLst>
                <a:gd name="T0" fmla="*/ 1 w 59"/>
                <a:gd name="T1" fmla="*/ 0 h 59"/>
                <a:gd name="T2" fmla="*/ 1 w 59"/>
                <a:gd name="T3" fmla="*/ 0 h 59"/>
                <a:gd name="T4" fmla="*/ 1 w 59"/>
                <a:gd name="T5" fmla="*/ 0 h 59"/>
                <a:gd name="T6" fmla="*/ 1 w 59"/>
                <a:gd name="T7" fmla="*/ 0 h 59"/>
                <a:gd name="T8" fmla="*/ 1 w 59"/>
                <a:gd name="T9" fmla="*/ 0 h 59"/>
                <a:gd name="T10" fmla="*/ 1 w 59"/>
                <a:gd name="T11" fmla="*/ 0 h 59"/>
                <a:gd name="T12" fmla="*/ 1 w 59"/>
                <a:gd name="T13" fmla="*/ 0 h 59"/>
                <a:gd name="T14" fmla="*/ 1 w 59"/>
                <a:gd name="T15" fmla="*/ 0 h 59"/>
                <a:gd name="T16" fmla="*/ 1 w 59"/>
                <a:gd name="T17" fmla="*/ 0 h 59"/>
                <a:gd name="T18" fmla="*/ 1 w 59"/>
                <a:gd name="T19" fmla="*/ 0 h 59"/>
                <a:gd name="T20" fmla="*/ 1 w 59"/>
                <a:gd name="T21" fmla="*/ 0 h 59"/>
                <a:gd name="T22" fmla="*/ 1 w 59"/>
                <a:gd name="T23" fmla="*/ 0 h 59"/>
                <a:gd name="T24" fmla="*/ 0 w 59"/>
                <a:gd name="T25" fmla="*/ 0 h 59"/>
                <a:gd name="T26" fmla="*/ 1 w 59"/>
                <a:gd name="T27" fmla="*/ 0 h 59"/>
                <a:gd name="T28" fmla="*/ 1 w 59"/>
                <a:gd name="T29" fmla="*/ 0 h 59"/>
                <a:gd name="T30" fmla="*/ 1 w 59"/>
                <a:gd name="T31" fmla="*/ 0 h 59"/>
                <a:gd name="T32" fmla="*/ 1 w 59"/>
                <a:gd name="T33" fmla="*/ 0 h 59"/>
                <a:gd name="T34" fmla="*/ 1 w 59"/>
                <a:gd name="T35" fmla="*/ 0 h 59"/>
                <a:gd name="T36" fmla="*/ 1 w 59"/>
                <a:gd name="T37" fmla="*/ 0 h 59"/>
                <a:gd name="T38" fmla="*/ 1 w 59"/>
                <a:gd name="T39" fmla="*/ 0 h 59"/>
                <a:gd name="T40" fmla="*/ 1 w 59"/>
                <a:gd name="T41" fmla="*/ 0 h 59"/>
                <a:gd name="T42" fmla="*/ 1 w 59"/>
                <a:gd name="T43" fmla="*/ 0 h 59"/>
                <a:gd name="T44" fmla="*/ 1 w 59"/>
                <a:gd name="T45" fmla="*/ 0 h 59"/>
                <a:gd name="T46" fmla="*/ 1 w 59"/>
                <a:gd name="T47" fmla="*/ 0 h 59"/>
                <a:gd name="T48" fmla="*/ 1 w 59"/>
                <a:gd name="T49" fmla="*/ 0 h 59"/>
                <a:gd name="T50" fmla="*/ 1 w 59"/>
                <a:gd name="T51" fmla="*/ 0 h 59"/>
                <a:gd name="T52" fmla="*/ 1 w 59"/>
                <a:gd name="T53" fmla="*/ 0 h 59"/>
                <a:gd name="T54" fmla="*/ 1 w 59"/>
                <a:gd name="T55" fmla="*/ 0 h 59"/>
                <a:gd name="T56" fmla="*/ 1 w 59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59"/>
                <a:gd name="T89" fmla="*/ 59 w 59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59">
                  <a:moveTo>
                    <a:pt x="59" y="29"/>
                  </a:moveTo>
                  <a:lnTo>
                    <a:pt x="58" y="23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8" y="35"/>
                  </a:lnTo>
                  <a:lnTo>
                    <a:pt x="5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0" name="Freeform 177"/>
            <p:cNvSpPr>
              <a:spLocks/>
            </p:cNvSpPr>
            <p:nvPr/>
          </p:nvSpPr>
          <p:spPr bwMode="auto">
            <a:xfrm>
              <a:off x="2487" y="2672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9"/>
                <a:gd name="T89" fmla="*/ 29 w 29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1" name="Freeform 178"/>
            <p:cNvSpPr>
              <a:spLocks/>
            </p:cNvSpPr>
            <p:nvPr/>
          </p:nvSpPr>
          <p:spPr bwMode="auto">
            <a:xfrm>
              <a:off x="2624" y="2585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2" y="36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10" y="51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5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7" y="54"/>
                  </a:lnTo>
                  <a:lnTo>
                    <a:pt x="51" y="51"/>
                  </a:lnTo>
                  <a:lnTo>
                    <a:pt x="55" y="46"/>
                  </a:lnTo>
                  <a:lnTo>
                    <a:pt x="58" y="40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2" name="Freeform 179"/>
            <p:cNvSpPr>
              <a:spLocks/>
            </p:cNvSpPr>
            <p:nvPr/>
          </p:nvSpPr>
          <p:spPr bwMode="auto">
            <a:xfrm>
              <a:off x="2631" y="2592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3" name="Freeform 180"/>
            <p:cNvSpPr>
              <a:spLocks/>
            </p:cNvSpPr>
            <p:nvPr/>
          </p:nvSpPr>
          <p:spPr bwMode="auto">
            <a:xfrm>
              <a:off x="2621" y="233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5" y="14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5" y="60"/>
                  </a:lnTo>
                  <a:lnTo>
                    <a:pt x="41" y="57"/>
                  </a:lnTo>
                  <a:lnTo>
                    <a:pt x="47" y="55"/>
                  </a:lnTo>
                  <a:lnTo>
                    <a:pt x="52" y="52"/>
                  </a:lnTo>
                  <a:lnTo>
                    <a:pt x="55" y="47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4" name="Freeform 181"/>
            <p:cNvSpPr>
              <a:spLocks/>
            </p:cNvSpPr>
            <p:nvPr/>
          </p:nvSpPr>
          <p:spPr bwMode="auto">
            <a:xfrm>
              <a:off x="2628" y="2341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4" y="3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5" name="Freeform 182"/>
            <p:cNvSpPr>
              <a:spLocks/>
            </p:cNvSpPr>
            <p:nvPr/>
          </p:nvSpPr>
          <p:spPr bwMode="auto">
            <a:xfrm>
              <a:off x="2709" y="2526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6" name="Freeform 183"/>
            <p:cNvSpPr>
              <a:spLocks/>
            </p:cNvSpPr>
            <p:nvPr/>
          </p:nvSpPr>
          <p:spPr bwMode="auto">
            <a:xfrm>
              <a:off x="2716" y="2533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7" name="Freeform 184"/>
            <p:cNvSpPr>
              <a:spLocks/>
            </p:cNvSpPr>
            <p:nvPr/>
          </p:nvSpPr>
          <p:spPr bwMode="auto">
            <a:xfrm>
              <a:off x="2821" y="2427"/>
              <a:ext cx="30" cy="30"/>
            </a:xfrm>
            <a:custGeom>
              <a:avLst/>
              <a:gdLst>
                <a:gd name="T0" fmla="*/ 1 w 58"/>
                <a:gd name="T1" fmla="*/ 1 h 58"/>
                <a:gd name="T2" fmla="*/ 1 w 58"/>
                <a:gd name="T3" fmla="*/ 1 h 58"/>
                <a:gd name="T4" fmla="*/ 1 w 58"/>
                <a:gd name="T5" fmla="*/ 1 h 58"/>
                <a:gd name="T6" fmla="*/ 1 w 58"/>
                <a:gd name="T7" fmla="*/ 1 h 58"/>
                <a:gd name="T8" fmla="*/ 1 w 58"/>
                <a:gd name="T9" fmla="*/ 1 h 58"/>
                <a:gd name="T10" fmla="*/ 1 w 58"/>
                <a:gd name="T11" fmla="*/ 1 h 58"/>
                <a:gd name="T12" fmla="*/ 1 w 58"/>
                <a:gd name="T13" fmla="*/ 1 h 58"/>
                <a:gd name="T14" fmla="*/ 1 w 58"/>
                <a:gd name="T15" fmla="*/ 0 h 58"/>
                <a:gd name="T16" fmla="*/ 1 w 58"/>
                <a:gd name="T17" fmla="*/ 0 h 58"/>
                <a:gd name="T18" fmla="*/ 1 w 58"/>
                <a:gd name="T19" fmla="*/ 1 h 58"/>
                <a:gd name="T20" fmla="*/ 1 w 58"/>
                <a:gd name="T21" fmla="*/ 1 h 58"/>
                <a:gd name="T22" fmla="*/ 1 w 58"/>
                <a:gd name="T23" fmla="*/ 1 h 58"/>
                <a:gd name="T24" fmla="*/ 0 w 58"/>
                <a:gd name="T25" fmla="*/ 1 h 58"/>
                <a:gd name="T26" fmla="*/ 0 w 58"/>
                <a:gd name="T27" fmla="*/ 1 h 58"/>
                <a:gd name="T28" fmla="*/ 1 w 58"/>
                <a:gd name="T29" fmla="*/ 1 h 58"/>
                <a:gd name="T30" fmla="*/ 1 w 58"/>
                <a:gd name="T31" fmla="*/ 1 h 58"/>
                <a:gd name="T32" fmla="*/ 1 w 58"/>
                <a:gd name="T33" fmla="*/ 1 h 58"/>
                <a:gd name="T34" fmla="*/ 1 w 58"/>
                <a:gd name="T35" fmla="*/ 1 h 58"/>
                <a:gd name="T36" fmla="*/ 1 w 58"/>
                <a:gd name="T37" fmla="*/ 1 h 58"/>
                <a:gd name="T38" fmla="*/ 1 w 58"/>
                <a:gd name="T39" fmla="*/ 1 h 58"/>
                <a:gd name="T40" fmla="*/ 1 w 58"/>
                <a:gd name="T41" fmla="*/ 1 h 58"/>
                <a:gd name="T42" fmla="*/ 1 w 58"/>
                <a:gd name="T43" fmla="*/ 1 h 58"/>
                <a:gd name="T44" fmla="*/ 1 w 58"/>
                <a:gd name="T45" fmla="*/ 1 h 58"/>
                <a:gd name="T46" fmla="*/ 1 w 58"/>
                <a:gd name="T47" fmla="*/ 1 h 58"/>
                <a:gd name="T48" fmla="*/ 1 w 58"/>
                <a:gd name="T49" fmla="*/ 1 h 58"/>
                <a:gd name="T50" fmla="*/ 1 w 58"/>
                <a:gd name="T51" fmla="*/ 1 h 58"/>
                <a:gd name="T52" fmla="*/ 1 w 58"/>
                <a:gd name="T53" fmla="*/ 1 h 58"/>
                <a:gd name="T54" fmla="*/ 1 w 58"/>
                <a:gd name="T55" fmla="*/ 1 h 58"/>
                <a:gd name="T56" fmla="*/ 1 w 58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8"/>
                <a:gd name="T89" fmla="*/ 58 w 58"/>
                <a:gd name="T90" fmla="*/ 58 h 5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8">
                  <a:moveTo>
                    <a:pt x="58" y="28"/>
                  </a:moveTo>
                  <a:lnTo>
                    <a:pt x="58" y="23"/>
                  </a:lnTo>
                  <a:lnTo>
                    <a:pt x="56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3" y="58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40" y="56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0"/>
                  </a:lnTo>
                  <a:lnTo>
                    <a:pt x="58" y="34"/>
                  </a:lnTo>
                  <a:lnTo>
                    <a:pt x="58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8" name="Freeform 185"/>
            <p:cNvSpPr>
              <a:spLocks/>
            </p:cNvSpPr>
            <p:nvPr/>
          </p:nvSpPr>
          <p:spPr bwMode="auto">
            <a:xfrm>
              <a:off x="2829" y="2435"/>
              <a:ext cx="14" cy="14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8"/>
                <a:gd name="T89" fmla="*/ 29 w 29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8">
                  <a:moveTo>
                    <a:pt x="14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7" y="5"/>
                  </a:lnTo>
                  <a:lnTo>
                    <a:pt x="28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8" y="19"/>
                  </a:lnTo>
                  <a:lnTo>
                    <a:pt x="26" y="24"/>
                  </a:lnTo>
                  <a:lnTo>
                    <a:pt x="20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39" name="Freeform 186"/>
            <p:cNvSpPr>
              <a:spLocks/>
            </p:cNvSpPr>
            <p:nvPr/>
          </p:nvSpPr>
          <p:spPr bwMode="auto">
            <a:xfrm>
              <a:off x="2818" y="2606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5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0" name="Freeform 187"/>
            <p:cNvSpPr>
              <a:spLocks/>
            </p:cNvSpPr>
            <p:nvPr/>
          </p:nvSpPr>
          <p:spPr bwMode="auto">
            <a:xfrm>
              <a:off x="2826" y="2613"/>
              <a:ext cx="15" cy="15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8"/>
                <a:gd name="T89" fmla="*/ 30 w 30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0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1" name="Freeform 188"/>
            <p:cNvSpPr>
              <a:spLocks/>
            </p:cNvSpPr>
            <p:nvPr/>
          </p:nvSpPr>
          <p:spPr bwMode="auto">
            <a:xfrm>
              <a:off x="2802" y="2723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13" y="56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5" y="60"/>
                  </a:lnTo>
                  <a:lnTo>
                    <a:pt x="41" y="58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8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2" name="Freeform 189"/>
            <p:cNvSpPr>
              <a:spLocks/>
            </p:cNvSpPr>
            <p:nvPr/>
          </p:nvSpPr>
          <p:spPr bwMode="auto">
            <a:xfrm>
              <a:off x="2810" y="273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3" name="Freeform 190"/>
            <p:cNvSpPr>
              <a:spLocks/>
            </p:cNvSpPr>
            <p:nvPr/>
          </p:nvSpPr>
          <p:spPr bwMode="auto">
            <a:xfrm>
              <a:off x="3018" y="265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4" name="Freeform 191"/>
            <p:cNvSpPr>
              <a:spLocks/>
            </p:cNvSpPr>
            <p:nvPr/>
          </p:nvSpPr>
          <p:spPr bwMode="auto">
            <a:xfrm>
              <a:off x="3025" y="266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5" name="Freeform 192"/>
            <p:cNvSpPr>
              <a:spLocks/>
            </p:cNvSpPr>
            <p:nvPr/>
          </p:nvSpPr>
          <p:spPr bwMode="auto">
            <a:xfrm>
              <a:off x="3124" y="273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6" y="13"/>
                  </a:lnTo>
                  <a:lnTo>
                    <a:pt x="52" y="9"/>
                  </a:lnTo>
                  <a:lnTo>
                    <a:pt x="48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8" y="55"/>
                  </a:lnTo>
                  <a:lnTo>
                    <a:pt x="52" y="51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6" name="Freeform 193"/>
            <p:cNvSpPr>
              <a:spLocks/>
            </p:cNvSpPr>
            <p:nvPr/>
          </p:nvSpPr>
          <p:spPr bwMode="auto">
            <a:xfrm>
              <a:off x="3132" y="2738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11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7" name="Freeform 194"/>
            <p:cNvSpPr>
              <a:spLocks/>
            </p:cNvSpPr>
            <p:nvPr/>
          </p:nvSpPr>
          <p:spPr bwMode="auto">
            <a:xfrm>
              <a:off x="3079" y="2462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0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0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5" y="12"/>
                  </a:lnTo>
                  <a:lnTo>
                    <a:pt x="51" y="8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9" y="50"/>
                  </a:lnTo>
                  <a:lnTo>
                    <a:pt x="13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8" name="Freeform 195"/>
            <p:cNvSpPr>
              <a:spLocks/>
            </p:cNvSpPr>
            <p:nvPr/>
          </p:nvSpPr>
          <p:spPr bwMode="auto">
            <a:xfrm>
              <a:off x="3087" y="2469"/>
              <a:ext cx="14" cy="15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8"/>
                <a:gd name="T89" fmla="*/ 29 w 29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8">
                  <a:moveTo>
                    <a:pt x="15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9" y="15"/>
                  </a:lnTo>
                  <a:lnTo>
                    <a:pt x="28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49" name="Freeform 196"/>
            <p:cNvSpPr>
              <a:spLocks/>
            </p:cNvSpPr>
            <p:nvPr/>
          </p:nvSpPr>
          <p:spPr bwMode="auto">
            <a:xfrm>
              <a:off x="3234" y="244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0" name="Freeform 197"/>
            <p:cNvSpPr>
              <a:spLocks/>
            </p:cNvSpPr>
            <p:nvPr/>
          </p:nvSpPr>
          <p:spPr bwMode="auto">
            <a:xfrm>
              <a:off x="3241" y="245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1" name="Freeform 198"/>
            <p:cNvSpPr>
              <a:spLocks/>
            </p:cNvSpPr>
            <p:nvPr/>
          </p:nvSpPr>
          <p:spPr bwMode="auto">
            <a:xfrm>
              <a:off x="3207" y="2590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2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5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2" name="Freeform 199"/>
            <p:cNvSpPr>
              <a:spLocks/>
            </p:cNvSpPr>
            <p:nvPr/>
          </p:nvSpPr>
          <p:spPr bwMode="auto">
            <a:xfrm>
              <a:off x="3215" y="259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3" name="Freeform 200"/>
            <p:cNvSpPr>
              <a:spLocks/>
            </p:cNvSpPr>
            <p:nvPr/>
          </p:nvSpPr>
          <p:spPr bwMode="auto">
            <a:xfrm>
              <a:off x="3231" y="2715"/>
              <a:ext cx="30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9"/>
                <a:gd name="T89" fmla="*/ 58 w 58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9">
                  <a:moveTo>
                    <a:pt x="58" y="29"/>
                  </a:moveTo>
                  <a:lnTo>
                    <a:pt x="58" y="23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4" name="Freeform 201"/>
            <p:cNvSpPr>
              <a:spLocks/>
            </p:cNvSpPr>
            <p:nvPr/>
          </p:nvSpPr>
          <p:spPr bwMode="auto">
            <a:xfrm>
              <a:off x="3239" y="2723"/>
              <a:ext cx="14" cy="14"/>
            </a:xfrm>
            <a:custGeom>
              <a:avLst/>
              <a:gdLst>
                <a:gd name="T0" fmla="*/ 1 w 28"/>
                <a:gd name="T1" fmla="*/ 0 h 29"/>
                <a:gd name="T2" fmla="*/ 1 w 28"/>
                <a:gd name="T3" fmla="*/ 0 h 29"/>
                <a:gd name="T4" fmla="*/ 1 w 28"/>
                <a:gd name="T5" fmla="*/ 0 h 29"/>
                <a:gd name="T6" fmla="*/ 1 w 28"/>
                <a:gd name="T7" fmla="*/ 0 h 29"/>
                <a:gd name="T8" fmla="*/ 1 w 28"/>
                <a:gd name="T9" fmla="*/ 0 h 29"/>
                <a:gd name="T10" fmla="*/ 1 w 28"/>
                <a:gd name="T11" fmla="*/ 0 h 29"/>
                <a:gd name="T12" fmla="*/ 1 w 28"/>
                <a:gd name="T13" fmla="*/ 0 h 29"/>
                <a:gd name="T14" fmla="*/ 0 w 28"/>
                <a:gd name="T15" fmla="*/ 0 h 29"/>
                <a:gd name="T16" fmla="*/ 0 w 28"/>
                <a:gd name="T17" fmla="*/ 0 h 29"/>
                <a:gd name="T18" fmla="*/ 0 w 28"/>
                <a:gd name="T19" fmla="*/ 0 h 29"/>
                <a:gd name="T20" fmla="*/ 1 w 28"/>
                <a:gd name="T21" fmla="*/ 0 h 29"/>
                <a:gd name="T22" fmla="*/ 1 w 28"/>
                <a:gd name="T23" fmla="*/ 0 h 29"/>
                <a:gd name="T24" fmla="*/ 1 w 28"/>
                <a:gd name="T25" fmla="*/ 0 h 29"/>
                <a:gd name="T26" fmla="*/ 1 w 28"/>
                <a:gd name="T27" fmla="*/ 0 h 29"/>
                <a:gd name="T28" fmla="*/ 1 w 28"/>
                <a:gd name="T29" fmla="*/ 0 h 29"/>
                <a:gd name="T30" fmla="*/ 1 w 28"/>
                <a:gd name="T31" fmla="*/ 0 h 29"/>
                <a:gd name="T32" fmla="*/ 1 w 28"/>
                <a:gd name="T33" fmla="*/ 0 h 29"/>
                <a:gd name="T34" fmla="*/ 1 w 28"/>
                <a:gd name="T35" fmla="*/ 0 h 29"/>
                <a:gd name="T36" fmla="*/ 1 w 28"/>
                <a:gd name="T37" fmla="*/ 0 h 29"/>
                <a:gd name="T38" fmla="*/ 1 w 28"/>
                <a:gd name="T39" fmla="*/ 0 h 29"/>
                <a:gd name="T40" fmla="*/ 1 w 28"/>
                <a:gd name="T41" fmla="*/ 0 h 29"/>
                <a:gd name="T42" fmla="*/ 1 w 28"/>
                <a:gd name="T43" fmla="*/ 0 h 29"/>
                <a:gd name="T44" fmla="*/ 1 w 28"/>
                <a:gd name="T45" fmla="*/ 0 h 29"/>
                <a:gd name="T46" fmla="*/ 1 w 28"/>
                <a:gd name="T47" fmla="*/ 0 h 29"/>
                <a:gd name="T48" fmla="*/ 1 w 28"/>
                <a:gd name="T49" fmla="*/ 0 h 29"/>
                <a:gd name="T50" fmla="*/ 1 w 28"/>
                <a:gd name="T51" fmla="*/ 0 h 29"/>
                <a:gd name="T52" fmla="*/ 1 w 28"/>
                <a:gd name="T53" fmla="*/ 0 h 29"/>
                <a:gd name="T54" fmla="*/ 1 w 28"/>
                <a:gd name="T55" fmla="*/ 0 h 29"/>
                <a:gd name="T56" fmla="*/ 1 w 28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"/>
                <a:gd name="T88" fmla="*/ 0 h 29"/>
                <a:gd name="T89" fmla="*/ 28 w 28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" h="29">
                  <a:moveTo>
                    <a:pt x="13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7" y="20"/>
                  </a:lnTo>
                  <a:lnTo>
                    <a:pt x="25" y="25"/>
                  </a:lnTo>
                  <a:lnTo>
                    <a:pt x="19" y="28"/>
                  </a:lnTo>
                  <a:lnTo>
                    <a:pt x="13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5" name="Freeform 202"/>
            <p:cNvSpPr>
              <a:spLocks/>
            </p:cNvSpPr>
            <p:nvPr/>
          </p:nvSpPr>
          <p:spPr bwMode="auto">
            <a:xfrm>
              <a:off x="3380" y="2742"/>
              <a:ext cx="30" cy="30"/>
            </a:xfrm>
            <a:custGeom>
              <a:avLst/>
              <a:gdLst>
                <a:gd name="T0" fmla="*/ 1 w 60"/>
                <a:gd name="T1" fmla="*/ 1 h 58"/>
                <a:gd name="T2" fmla="*/ 1 w 60"/>
                <a:gd name="T3" fmla="*/ 1 h 58"/>
                <a:gd name="T4" fmla="*/ 1 w 60"/>
                <a:gd name="T5" fmla="*/ 1 h 58"/>
                <a:gd name="T6" fmla="*/ 1 w 60"/>
                <a:gd name="T7" fmla="*/ 1 h 58"/>
                <a:gd name="T8" fmla="*/ 1 w 60"/>
                <a:gd name="T9" fmla="*/ 1 h 58"/>
                <a:gd name="T10" fmla="*/ 1 w 60"/>
                <a:gd name="T11" fmla="*/ 1 h 58"/>
                <a:gd name="T12" fmla="*/ 1 w 60"/>
                <a:gd name="T13" fmla="*/ 1 h 58"/>
                <a:gd name="T14" fmla="*/ 1 w 60"/>
                <a:gd name="T15" fmla="*/ 0 h 58"/>
                <a:gd name="T16" fmla="*/ 1 w 60"/>
                <a:gd name="T17" fmla="*/ 0 h 58"/>
                <a:gd name="T18" fmla="*/ 1 w 60"/>
                <a:gd name="T19" fmla="*/ 1 h 58"/>
                <a:gd name="T20" fmla="*/ 1 w 60"/>
                <a:gd name="T21" fmla="*/ 1 h 58"/>
                <a:gd name="T22" fmla="*/ 1 w 60"/>
                <a:gd name="T23" fmla="*/ 1 h 58"/>
                <a:gd name="T24" fmla="*/ 0 w 60"/>
                <a:gd name="T25" fmla="*/ 1 h 58"/>
                <a:gd name="T26" fmla="*/ 1 w 60"/>
                <a:gd name="T27" fmla="*/ 1 h 58"/>
                <a:gd name="T28" fmla="*/ 1 w 60"/>
                <a:gd name="T29" fmla="*/ 1 h 58"/>
                <a:gd name="T30" fmla="*/ 1 w 60"/>
                <a:gd name="T31" fmla="*/ 1 h 58"/>
                <a:gd name="T32" fmla="*/ 1 w 60"/>
                <a:gd name="T33" fmla="*/ 1 h 58"/>
                <a:gd name="T34" fmla="*/ 1 w 60"/>
                <a:gd name="T35" fmla="*/ 1 h 58"/>
                <a:gd name="T36" fmla="*/ 1 w 60"/>
                <a:gd name="T37" fmla="*/ 1 h 58"/>
                <a:gd name="T38" fmla="*/ 1 w 60"/>
                <a:gd name="T39" fmla="*/ 1 h 58"/>
                <a:gd name="T40" fmla="*/ 1 w 60"/>
                <a:gd name="T41" fmla="*/ 1 h 58"/>
                <a:gd name="T42" fmla="*/ 1 w 60"/>
                <a:gd name="T43" fmla="*/ 1 h 58"/>
                <a:gd name="T44" fmla="*/ 1 w 60"/>
                <a:gd name="T45" fmla="*/ 1 h 58"/>
                <a:gd name="T46" fmla="*/ 1 w 60"/>
                <a:gd name="T47" fmla="*/ 1 h 58"/>
                <a:gd name="T48" fmla="*/ 1 w 60"/>
                <a:gd name="T49" fmla="*/ 1 h 58"/>
                <a:gd name="T50" fmla="*/ 1 w 60"/>
                <a:gd name="T51" fmla="*/ 1 h 58"/>
                <a:gd name="T52" fmla="*/ 1 w 60"/>
                <a:gd name="T53" fmla="*/ 1 h 58"/>
                <a:gd name="T54" fmla="*/ 1 w 60"/>
                <a:gd name="T55" fmla="*/ 1 h 58"/>
                <a:gd name="T56" fmla="*/ 1 w 60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8"/>
                <a:gd name="T89" fmla="*/ 60 w 60"/>
                <a:gd name="T90" fmla="*/ 58 h 5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8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8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4" y="58"/>
                  </a:lnTo>
                  <a:lnTo>
                    <a:pt x="30" y="58"/>
                  </a:lnTo>
                  <a:lnTo>
                    <a:pt x="36" y="58"/>
                  </a:lnTo>
                  <a:lnTo>
                    <a:pt x="41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6" name="Freeform 203"/>
            <p:cNvSpPr>
              <a:spLocks/>
            </p:cNvSpPr>
            <p:nvPr/>
          </p:nvSpPr>
          <p:spPr bwMode="auto">
            <a:xfrm>
              <a:off x="3388" y="2750"/>
              <a:ext cx="15" cy="14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8"/>
                <a:gd name="T89" fmla="*/ 30 w 30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7" name="Freeform 204"/>
            <p:cNvSpPr>
              <a:spLocks/>
            </p:cNvSpPr>
            <p:nvPr/>
          </p:nvSpPr>
          <p:spPr bwMode="auto">
            <a:xfrm>
              <a:off x="3407" y="2643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8" name="Freeform 205"/>
            <p:cNvSpPr>
              <a:spLocks/>
            </p:cNvSpPr>
            <p:nvPr/>
          </p:nvSpPr>
          <p:spPr bwMode="auto">
            <a:xfrm>
              <a:off x="3414" y="2651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59" name="Freeform 206"/>
            <p:cNvSpPr>
              <a:spLocks/>
            </p:cNvSpPr>
            <p:nvPr/>
          </p:nvSpPr>
          <p:spPr bwMode="auto">
            <a:xfrm>
              <a:off x="3407" y="2515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60" name="Freeform 207"/>
            <p:cNvSpPr>
              <a:spLocks/>
            </p:cNvSpPr>
            <p:nvPr/>
          </p:nvSpPr>
          <p:spPr bwMode="auto">
            <a:xfrm>
              <a:off x="3414" y="252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61" name="Freeform 208"/>
            <p:cNvSpPr>
              <a:spLocks/>
            </p:cNvSpPr>
            <p:nvPr/>
          </p:nvSpPr>
          <p:spPr bwMode="auto">
            <a:xfrm>
              <a:off x="2347" y="2643"/>
              <a:ext cx="29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9"/>
                <a:gd name="T89" fmla="*/ 58 w 58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9">
                  <a:moveTo>
                    <a:pt x="58" y="29"/>
                  </a:moveTo>
                  <a:lnTo>
                    <a:pt x="58" y="24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62" name="Freeform 209"/>
            <p:cNvSpPr>
              <a:spLocks/>
            </p:cNvSpPr>
            <p:nvPr/>
          </p:nvSpPr>
          <p:spPr bwMode="auto">
            <a:xfrm>
              <a:off x="2354" y="2651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9"/>
                <a:gd name="T89" fmla="*/ 29 w 29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9">
                  <a:moveTo>
                    <a:pt x="14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63" name="Freeform 210"/>
            <p:cNvSpPr>
              <a:spLocks/>
            </p:cNvSpPr>
            <p:nvPr/>
          </p:nvSpPr>
          <p:spPr bwMode="auto">
            <a:xfrm>
              <a:off x="2485" y="156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7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964" name="Freeform 211"/>
            <p:cNvSpPr>
              <a:spLocks/>
            </p:cNvSpPr>
            <p:nvPr/>
          </p:nvSpPr>
          <p:spPr bwMode="auto">
            <a:xfrm>
              <a:off x="2492" y="157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399" name="Group 212"/>
          <p:cNvGrpSpPr>
            <a:grpSpLocks/>
          </p:cNvGrpSpPr>
          <p:nvPr/>
        </p:nvGrpSpPr>
        <p:grpSpPr bwMode="auto">
          <a:xfrm rot="-5567058">
            <a:off x="7811294" y="5522119"/>
            <a:ext cx="1217613" cy="1444625"/>
            <a:chOff x="2332" y="1554"/>
            <a:chExt cx="1105" cy="1218"/>
          </a:xfrm>
        </p:grpSpPr>
        <p:sp>
          <p:nvSpPr>
            <p:cNvPr id="15687" name="Freeform 213"/>
            <p:cNvSpPr>
              <a:spLocks/>
            </p:cNvSpPr>
            <p:nvPr/>
          </p:nvSpPr>
          <p:spPr bwMode="auto">
            <a:xfrm>
              <a:off x="2450" y="2113"/>
              <a:ext cx="30" cy="30"/>
            </a:xfrm>
            <a:custGeom>
              <a:avLst/>
              <a:gdLst>
                <a:gd name="T0" fmla="*/ 0 w 61"/>
                <a:gd name="T1" fmla="*/ 1 h 60"/>
                <a:gd name="T2" fmla="*/ 0 w 61"/>
                <a:gd name="T3" fmla="*/ 1 h 60"/>
                <a:gd name="T4" fmla="*/ 0 w 61"/>
                <a:gd name="T5" fmla="*/ 1 h 60"/>
                <a:gd name="T6" fmla="*/ 0 w 61"/>
                <a:gd name="T7" fmla="*/ 1 h 60"/>
                <a:gd name="T8" fmla="*/ 0 w 61"/>
                <a:gd name="T9" fmla="*/ 1 h 60"/>
                <a:gd name="T10" fmla="*/ 0 w 61"/>
                <a:gd name="T11" fmla="*/ 1 h 60"/>
                <a:gd name="T12" fmla="*/ 0 w 61"/>
                <a:gd name="T13" fmla="*/ 1 h 60"/>
                <a:gd name="T14" fmla="*/ 0 w 61"/>
                <a:gd name="T15" fmla="*/ 1 h 60"/>
                <a:gd name="T16" fmla="*/ 0 w 61"/>
                <a:gd name="T17" fmla="*/ 0 h 60"/>
                <a:gd name="T18" fmla="*/ 0 w 61"/>
                <a:gd name="T19" fmla="*/ 1 h 60"/>
                <a:gd name="T20" fmla="*/ 0 w 61"/>
                <a:gd name="T21" fmla="*/ 1 h 60"/>
                <a:gd name="T22" fmla="*/ 0 w 61"/>
                <a:gd name="T23" fmla="*/ 1 h 60"/>
                <a:gd name="T24" fmla="*/ 0 w 61"/>
                <a:gd name="T25" fmla="*/ 1 h 60"/>
                <a:gd name="T26" fmla="*/ 0 w 61"/>
                <a:gd name="T27" fmla="*/ 1 h 60"/>
                <a:gd name="T28" fmla="*/ 0 w 61"/>
                <a:gd name="T29" fmla="*/ 1 h 60"/>
                <a:gd name="T30" fmla="*/ 0 w 61"/>
                <a:gd name="T31" fmla="*/ 1 h 60"/>
                <a:gd name="T32" fmla="*/ 0 w 61"/>
                <a:gd name="T33" fmla="*/ 1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60"/>
                <a:gd name="T53" fmla="*/ 61 w 61"/>
                <a:gd name="T54" fmla="*/ 60 h 6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60">
                  <a:moveTo>
                    <a:pt x="31" y="60"/>
                  </a:moveTo>
                  <a:lnTo>
                    <a:pt x="18" y="57"/>
                  </a:lnTo>
                  <a:lnTo>
                    <a:pt x="9" y="50"/>
                  </a:lnTo>
                  <a:lnTo>
                    <a:pt x="2" y="41"/>
                  </a:lnTo>
                  <a:lnTo>
                    <a:pt x="0" y="30"/>
                  </a:lnTo>
                  <a:lnTo>
                    <a:pt x="2" y="18"/>
                  </a:lnTo>
                  <a:lnTo>
                    <a:pt x="9" y="8"/>
                  </a:lnTo>
                  <a:lnTo>
                    <a:pt x="18" y="2"/>
                  </a:lnTo>
                  <a:lnTo>
                    <a:pt x="31" y="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58" y="18"/>
                  </a:lnTo>
                  <a:lnTo>
                    <a:pt x="61" y="30"/>
                  </a:lnTo>
                  <a:lnTo>
                    <a:pt x="58" y="41"/>
                  </a:lnTo>
                  <a:lnTo>
                    <a:pt x="52" y="50"/>
                  </a:lnTo>
                  <a:lnTo>
                    <a:pt x="42" y="57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8" name="Freeform 214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2"/>
                <a:gd name="T56" fmla="*/ 132 w 132"/>
                <a:gd name="T57" fmla="*/ 182 h 18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9" name="Freeform 215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2"/>
                <a:gd name="T56" fmla="*/ 132 w 132"/>
                <a:gd name="T57" fmla="*/ 182 h 18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0" name="Freeform 216"/>
            <p:cNvSpPr>
              <a:spLocks/>
            </p:cNvSpPr>
            <p:nvPr/>
          </p:nvSpPr>
          <p:spPr bwMode="auto">
            <a:xfrm>
              <a:off x="2359" y="2051"/>
              <a:ext cx="89" cy="73"/>
            </a:xfrm>
            <a:custGeom>
              <a:avLst/>
              <a:gdLst>
                <a:gd name="T0" fmla="*/ 1 w 177"/>
                <a:gd name="T1" fmla="*/ 1 h 146"/>
                <a:gd name="T2" fmla="*/ 1 w 177"/>
                <a:gd name="T3" fmla="*/ 1 h 146"/>
                <a:gd name="T4" fmla="*/ 1 w 177"/>
                <a:gd name="T5" fmla="*/ 1 h 146"/>
                <a:gd name="T6" fmla="*/ 1 w 177"/>
                <a:gd name="T7" fmla="*/ 1 h 146"/>
                <a:gd name="T8" fmla="*/ 1 w 177"/>
                <a:gd name="T9" fmla="*/ 1 h 146"/>
                <a:gd name="T10" fmla="*/ 1 w 177"/>
                <a:gd name="T11" fmla="*/ 1 h 146"/>
                <a:gd name="T12" fmla="*/ 1 w 177"/>
                <a:gd name="T13" fmla="*/ 1 h 146"/>
                <a:gd name="T14" fmla="*/ 1 w 177"/>
                <a:gd name="T15" fmla="*/ 0 h 146"/>
                <a:gd name="T16" fmla="*/ 1 w 177"/>
                <a:gd name="T17" fmla="*/ 1 h 146"/>
                <a:gd name="T18" fmla="*/ 1 w 177"/>
                <a:gd name="T19" fmla="*/ 1 h 146"/>
                <a:gd name="T20" fmla="*/ 1 w 177"/>
                <a:gd name="T21" fmla="*/ 1 h 146"/>
                <a:gd name="T22" fmla="*/ 0 w 177"/>
                <a:gd name="T23" fmla="*/ 1 h 146"/>
                <a:gd name="T24" fmla="*/ 1 w 177"/>
                <a:gd name="T25" fmla="*/ 1 h 146"/>
                <a:gd name="T26" fmla="*/ 1 w 177"/>
                <a:gd name="T27" fmla="*/ 1 h 146"/>
                <a:gd name="T28" fmla="*/ 1 w 177"/>
                <a:gd name="T29" fmla="*/ 1 h 146"/>
                <a:gd name="T30" fmla="*/ 1 w 177"/>
                <a:gd name="T31" fmla="*/ 1 h 146"/>
                <a:gd name="T32" fmla="*/ 1 w 177"/>
                <a:gd name="T33" fmla="*/ 1 h 146"/>
                <a:gd name="T34" fmla="*/ 1 w 177"/>
                <a:gd name="T35" fmla="*/ 1 h 146"/>
                <a:gd name="T36" fmla="*/ 1 w 177"/>
                <a:gd name="T37" fmla="*/ 1 h 146"/>
                <a:gd name="T38" fmla="*/ 1 w 177"/>
                <a:gd name="T39" fmla="*/ 1 h 146"/>
                <a:gd name="T40" fmla="*/ 1 w 177"/>
                <a:gd name="T41" fmla="*/ 1 h 146"/>
                <a:gd name="T42" fmla="*/ 1 w 177"/>
                <a:gd name="T43" fmla="*/ 1 h 146"/>
                <a:gd name="T44" fmla="*/ 1 w 177"/>
                <a:gd name="T45" fmla="*/ 1 h 146"/>
                <a:gd name="T46" fmla="*/ 1 w 177"/>
                <a:gd name="T47" fmla="*/ 1 h 146"/>
                <a:gd name="T48" fmla="*/ 1 w 177"/>
                <a:gd name="T49" fmla="*/ 1 h 146"/>
                <a:gd name="T50" fmla="*/ 1 w 177"/>
                <a:gd name="T51" fmla="*/ 1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7"/>
                <a:gd name="T79" fmla="*/ 0 h 146"/>
                <a:gd name="T80" fmla="*/ 177 w 177"/>
                <a:gd name="T81" fmla="*/ 146 h 1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7" h="146">
                  <a:moveTo>
                    <a:pt x="163" y="144"/>
                  </a:moveTo>
                  <a:lnTo>
                    <a:pt x="177" y="118"/>
                  </a:lnTo>
                  <a:lnTo>
                    <a:pt x="172" y="110"/>
                  </a:lnTo>
                  <a:lnTo>
                    <a:pt x="161" y="89"/>
                  </a:lnTo>
                  <a:lnTo>
                    <a:pt x="144" y="62"/>
                  </a:lnTo>
                  <a:lnTo>
                    <a:pt x="122" y="33"/>
                  </a:lnTo>
                  <a:lnTo>
                    <a:pt x="95" y="11"/>
                  </a:lnTo>
                  <a:lnTo>
                    <a:pt x="69" y="0"/>
                  </a:lnTo>
                  <a:lnTo>
                    <a:pt x="40" y="7"/>
                  </a:lnTo>
                  <a:lnTo>
                    <a:pt x="14" y="38"/>
                  </a:lnTo>
                  <a:lnTo>
                    <a:pt x="3" y="60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8" y="106"/>
                  </a:lnTo>
                  <a:lnTo>
                    <a:pt x="17" y="117"/>
                  </a:lnTo>
                  <a:lnTo>
                    <a:pt x="30" y="126"/>
                  </a:lnTo>
                  <a:lnTo>
                    <a:pt x="46" y="132"/>
                  </a:lnTo>
                  <a:lnTo>
                    <a:pt x="62" y="138"/>
                  </a:lnTo>
                  <a:lnTo>
                    <a:pt x="79" y="141"/>
                  </a:lnTo>
                  <a:lnTo>
                    <a:pt x="98" y="143"/>
                  </a:lnTo>
                  <a:lnTo>
                    <a:pt x="115" y="144"/>
                  </a:lnTo>
                  <a:lnTo>
                    <a:pt x="130" y="146"/>
                  </a:lnTo>
                  <a:lnTo>
                    <a:pt x="144" y="146"/>
                  </a:lnTo>
                  <a:lnTo>
                    <a:pt x="154" y="144"/>
                  </a:lnTo>
                  <a:lnTo>
                    <a:pt x="161" y="144"/>
                  </a:lnTo>
                  <a:lnTo>
                    <a:pt x="163" y="1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1" name="Freeform 217"/>
            <p:cNvSpPr>
              <a:spLocks/>
            </p:cNvSpPr>
            <p:nvPr/>
          </p:nvSpPr>
          <p:spPr bwMode="auto">
            <a:xfrm>
              <a:off x="2359" y="2133"/>
              <a:ext cx="89" cy="71"/>
            </a:xfrm>
            <a:custGeom>
              <a:avLst/>
              <a:gdLst>
                <a:gd name="T0" fmla="*/ 1 w 178"/>
                <a:gd name="T1" fmla="*/ 0 h 143"/>
                <a:gd name="T2" fmla="*/ 1 w 178"/>
                <a:gd name="T3" fmla="*/ 0 h 143"/>
                <a:gd name="T4" fmla="*/ 1 w 178"/>
                <a:gd name="T5" fmla="*/ 0 h 143"/>
                <a:gd name="T6" fmla="*/ 1 w 178"/>
                <a:gd name="T7" fmla="*/ 0 h 143"/>
                <a:gd name="T8" fmla="*/ 1 w 178"/>
                <a:gd name="T9" fmla="*/ 0 h 143"/>
                <a:gd name="T10" fmla="*/ 1 w 178"/>
                <a:gd name="T11" fmla="*/ 0 h 143"/>
                <a:gd name="T12" fmla="*/ 1 w 178"/>
                <a:gd name="T13" fmla="*/ 0 h 143"/>
                <a:gd name="T14" fmla="*/ 1 w 178"/>
                <a:gd name="T15" fmla="*/ 0 h 143"/>
                <a:gd name="T16" fmla="*/ 1 w 178"/>
                <a:gd name="T17" fmla="*/ 0 h 143"/>
                <a:gd name="T18" fmla="*/ 1 w 178"/>
                <a:gd name="T19" fmla="*/ 0 h 143"/>
                <a:gd name="T20" fmla="*/ 1 w 178"/>
                <a:gd name="T21" fmla="*/ 0 h 143"/>
                <a:gd name="T22" fmla="*/ 1 w 178"/>
                <a:gd name="T23" fmla="*/ 0 h 143"/>
                <a:gd name="T24" fmla="*/ 1 w 178"/>
                <a:gd name="T25" fmla="*/ 0 h 143"/>
                <a:gd name="T26" fmla="*/ 1 w 178"/>
                <a:gd name="T27" fmla="*/ 0 h 143"/>
                <a:gd name="T28" fmla="*/ 1 w 178"/>
                <a:gd name="T29" fmla="*/ 0 h 143"/>
                <a:gd name="T30" fmla="*/ 0 w 178"/>
                <a:gd name="T31" fmla="*/ 0 h 143"/>
                <a:gd name="T32" fmla="*/ 1 w 178"/>
                <a:gd name="T33" fmla="*/ 0 h 143"/>
                <a:gd name="T34" fmla="*/ 1 w 178"/>
                <a:gd name="T35" fmla="*/ 0 h 143"/>
                <a:gd name="T36" fmla="*/ 1 w 178"/>
                <a:gd name="T37" fmla="*/ 0 h 143"/>
                <a:gd name="T38" fmla="*/ 1 w 178"/>
                <a:gd name="T39" fmla="*/ 0 h 143"/>
                <a:gd name="T40" fmla="*/ 1 w 178"/>
                <a:gd name="T41" fmla="*/ 0 h 143"/>
                <a:gd name="T42" fmla="*/ 1 w 178"/>
                <a:gd name="T43" fmla="*/ 0 h 143"/>
                <a:gd name="T44" fmla="*/ 1 w 178"/>
                <a:gd name="T45" fmla="*/ 0 h 143"/>
                <a:gd name="T46" fmla="*/ 1 w 178"/>
                <a:gd name="T47" fmla="*/ 0 h 143"/>
                <a:gd name="T48" fmla="*/ 1 w 178"/>
                <a:gd name="T49" fmla="*/ 0 h 143"/>
                <a:gd name="T50" fmla="*/ 1 w 178"/>
                <a:gd name="T51" fmla="*/ 0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8"/>
                <a:gd name="T79" fmla="*/ 0 h 143"/>
                <a:gd name="T80" fmla="*/ 178 w 178"/>
                <a:gd name="T81" fmla="*/ 143 h 14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8" h="143">
                  <a:moveTo>
                    <a:pt x="178" y="27"/>
                  </a:moveTo>
                  <a:lnTo>
                    <a:pt x="164" y="1"/>
                  </a:lnTo>
                  <a:lnTo>
                    <a:pt x="162" y="1"/>
                  </a:lnTo>
                  <a:lnTo>
                    <a:pt x="155" y="1"/>
                  </a:lnTo>
                  <a:lnTo>
                    <a:pt x="145" y="0"/>
                  </a:lnTo>
                  <a:lnTo>
                    <a:pt x="131" y="0"/>
                  </a:lnTo>
                  <a:lnTo>
                    <a:pt x="116" y="1"/>
                  </a:lnTo>
                  <a:lnTo>
                    <a:pt x="99" y="2"/>
                  </a:lnTo>
                  <a:lnTo>
                    <a:pt x="80" y="5"/>
                  </a:lnTo>
                  <a:lnTo>
                    <a:pt x="63" y="7"/>
                  </a:lnTo>
                  <a:lnTo>
                    <a:pt x="46" y="13"/>
                  </a:lnTo>
                  <a:lnTo>
                    <a:pt x="31" y="18"/>
                  </a:lnTo>
                  <a:lnTo>
                    <a:pt x="18" y="27"/>
                  </a:lnTo>
                  <a:lnTo>
                    <a:pt x="8" y="37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4" y="83"/>
                  </a:lnTo>
                  <a:lnTo>
                    <a:pt x="14" y="104"/>
                  </a:lnTo>
                  <a:lnTo>
                    <a:pt x="41" y="135"/>
                  </a:lnTo>
                  <a:lnTo>
                    <a:pt x="69" y="143"/>
                  </a:lnTo>
                  <a:lnTo>
                    <a:pt x="96" y="132"/>
                  </a:lnTo>
                  <a:lnTo>
                    <a:pt x="122" y="111"/>
                  </a:lnTo>
                  <a:lnTo>
                    <a:pt x="145" y="83"/>
                  </a:lnTo>
                  <a:lnTo>
                    <a:pt x="162" y="55"/>
                  </a:lnTo>
                  <a:lnTo>
                    <a:pt x="174" y="35"/>
                  </a:lnTo>
                  <a:lnTo>
                    <a:pt x="178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2" name="Freeform 218"/>
            <p:cNvSpPr>
              <a:spLocks/>
            </p:cNvSpPr>
            <p:nvPr/>
          </p:nvSpPr>
          <p:spPr bwMode="auto">
            <a:xfrm>
              <a:off x="2432" y="2151"/>
              <a:ext cx="66" cy="90"/>
            </a:xfrm>
            <a:custGeom>
              <a:avLst/>
              <a:gdLst>
                <a:gd name="T0" fmla="*/ 1 w 132"/>
                <a:gd name="T1" fmla="*/ 0 h 181"/>
                <a:gd name="T2" fmla="*/ 1 w 132"/>
                <a:gd name="T3" fmla="*/ 0 h 181"/>
                <a:gd name="T4" fmla="*/ 1 w 132"/>
                <a:gd name="T5" fmla="*/ 0 h 181"/>
                <a:gd name="T6" fmla="*/ 1 w 132"/>
                <a:gd name="T7" fmla="*/ 0 h 181"/>
                <a:gd name="T8" fmla="*/ 1 w 132"/>
                <a:gd name="T9" fmla="*/ 0 h 181"/>
                <a:gd name="T10" fmla="*/ 1 w 132"/>
                <a:gd name="T11" fmla="*/ 0 h 181"/>
                <a:gd name="T12" fmla="*/ 0 w 132"/>
                <a:gd name="T13" fmla="*/ 0 h 181"/>
                <a:gd name="T14" fmla="*/ 1 w 132"/>
                <a:gd name="T15" fmla="*/ 0 h 181"/>
                <a:gd name="T16" fmla="*/ 1 w 132"/>
                <a:gd name="T17" fmla="*/ 0 h 181"/>
                <a:gd name="T18" fmla="*/ 1 w 132"/>
                <a:gd name="T19" fmla="*/ 0 h 181"/>
                <a:gd name="T20" fmla="*/ 1 w 132"/>
                <a:gd name="T21" fmla="*/ 0 h 181"/>
                <a:gd name="T22" fmla="*/ 1 w 132"/>
                <a:gd name="T23" fmla="*/ 0 h 181"/>
                <a:gd name="T24" fmla="*/ 1 w 132"/>
                <a:gd name="T25" fmla="*/ 0 h 181"/>
                <a:gd name="T26" fmla="*/ 1 w 132"/>
                <a:gd name="T27" fmla="*/ 0 h 181"/>
                <a:gd name="T28" fmla="*/ 1 w 132"/>
                <a:gd name="T29" fmla="*/ 0 h 181"/>
                <a:gd name="T30" fmla="*/ 1 w 132"/>
                <a:gd name="T31" fmla="*/ 0 h 181"/>
                <a:gd name="T32" fmla="*/ 1 w 132"/>
                <a:gd name="T33" fmla="*/ 0 h 181"/>
                <a:gd name="T34" fmla="*/ 1 w 132"/>
                <a:gd name="T35" fmla="*/ 0 h 1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1"/>
                <a:gd name="T56" fmla="*/ 132 w 132"/>
                <a:gd name="T57" fmla="*/ 181 h 18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1">
                  <a:moveTo>
                    <a:pt x="82" y="0"/>
                  </a:moveTo>
                  <a:lnTo>
                    <a:pt x="52" y="0"/>
                  </a:lnTo>
                  <a:lnTo>
                    <a:pt x="47" y="8"/>
                  </a:lnTo>
                  <a:lnTo>
                    <a:pt x="35" y="29"/>
                  </a:lnTo>
                  <a:lnTo>
                    <a:pt x="20" y="57"/>
                  </a:lnTo>
                  <a:lnTo>
                    <a:pt x="7" y="90"/>
                  </a:lnTo>
                  <a:lnTo>
                    <a:pt x="0" y="123"/>
                  </a:lnTo>
                  <a:lnTo>
                    <a:pt x="5" y="152"/>
                  </a:lnTo>
                  <a:lnTo>
                    <a:pt x="24" y="172"/>
                  </a:lnTo>
                  <a:lnTo>
                    <a:pt x="64" y="181"/>
                  </a:lnTo>
                  <a:lnTo>
                    <a:pt x="106" y="172"/>
                  </a:lnTo>
                  <a:lnTo>
                    <a:pt x="127" y="152"/>
                  </a:lnTo>
                  <a:lnTo>
                    <a:pt x="132" y="123"/>
                  </a:lnTo>
                  <a:lnTo>
                    <a:pt x="127" y="90"/>
                  </a:lnTo>
                  <a:lnTo>
                    <a:pt x="114" y="57"/>
                  </a:lnTo>
                  <a:lnTo>
                    <a:pt x="99" y="29"/>
                  </a:lnTo>
                  <a:lnTo>
                    <a:pt x="86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3" name="Freeform 219"/>
            <p:cNvSpPr>
              <a:spLocks/>
            </p:cNvSpPr>
            <p:nvPr/>
          </p:nvSpPr>
          <p:spPr bwMode="auto">
            <a:xfrm>
              <a:off x="2482" y="2132"/>
              <a:ext cx="88" cy="72"/>
            </a:xfrm>
            <a:custGeom>
              <a:avLst/>
              <a:gdLst>
                <a:gd name="T0" fmla="*/ 0 w 177"/>
                <a:gd name="T1" fmla="*/ 1 h 144"/>
                <a:gd name="T2" fmla="*/ 0 w 177"/>
                <a:gd name="T3" fmla="*/ 1 h 144"/>
                <a:gd name="T4" fmla="*/ 0 w 177"/>
                <a:gd name="T5" fmla="*/ 1 h 144"/>
                <a:gd name="T6" fmla="*/ 0 w 177"/>
                <a:gd name="T7" fmla="*/ 1 h 144"/>
                <a:gd name="T8" fmla="*/ 0 w 177"/>
                <a:gd name="T9" fmla="*/ 1 h 144"/>
                <a:gd name="T10" fmla="*/ 0 w 177"/>
                <a:gd name="T11" fmla="*/ 1 h 144"/>
                <a:gd name="T12" fmla="*/ 0 w 177"/>
                <a:gd name="T13" fmla="*/ 1 h 144"/>
                <a:gd name="T14" fmla="*/ 0 w 177"/>
                <a:gd name="T15" fmla="*/ 1 h 144"/>
                <a:gd name="T16" fmla="*/ 0 w 177"/>
                <a:gd name="T17" fmla="*/ 1 h 144"/>
                <a:gd name="T18" fmla="*/ 0 w 177"/>
                <a:gd name="T19" fmla="*/ 1 h 144"/>
                <a:gd name="T20" fmla="*/ 0 w 177"/>
                <a:gd name="T21" fmla="*/ 1 h 144"/>
                <a:gd name="T22" fmla="*/ 0 w 177"/>
                <a:gd name="T23" fmla="*/ 1 h 144"/>
                <a:gd name="T24" fmla="*/ 0 w 177"/>
                <a:gd name="T25" fmla="*/ 1 h 144"/>
                <a:gd name="T26" fmla="*/ 0 w 177"/>
                <a:gd name="T27" fmla="*/ 1 h 144"/>
                <a:gd name="T28" fmla="*/ 0 w 177"/>
                <a:gd name="T29" fmla="*/ 1 h 144"/>
                <a:gd name="T30" fmla="*/ 0 w 177"/>
                <a:gd name="T31" fmla="*/ 1 h 144"/>
                <a:gd name="T32" fmla="*/ 0 w 177"/>
                <a:gd name="T33" fmla="*/ 1 h 144"/>
                <a:gd name="T34" fmla="*/ 0 w 177"/>
                <a:gd name="T35" fmla="*/ 1 h 144"/>
                <a:gd name="T36" fmla="*/ 0 w 177"/>
                <a:gd name="T37" fmla="*/ 1 h 144"/>
                <a:gd name="T38" fmla="*/ 0 w 177"/>
                <a:gd name="T39" fmla="*/ 1 h 144"/>
                <a:gd name="T40" fmla="*/ 0 w 177"/>
                <a:gd name="T41" fmla="*/ 1 h 144"/>
                <a:gd name="T42" fmla="*/ 0 w 177"/>
                <a:gd name="T43" fmla="*/ 0 h 144"/>
                <a:gd name="T44" fmla="*/ 0 w 177"/>
                <a:gd name="T45" fmla="*/ 0 h 144"/>
                <a:gd name="T46" fmla="*/ 0 w 177"/>
                <a:gd name="T47" fmla="*/ 1 h 144"/>
                <a:gd name="T48" fmla="*/ 0 w 177"/>
                <a:gd name="T49" fmla="*/ 1 h 144"/>
                <a:gd name="T50" fmla="*/ 0 w 177"/>
                <a:gd name="T51" fmla="*/ 1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7"/>
                <a:gd name="T79" fmla="*/ 0 h 144"/>
                <a:gd name="T80" fmla="*/ 177 w 177"/>
                <a:gd name="T81" fmla="*/ 144 h 1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7" h="144">
                  <a:moveTo>
                    <a:pt x="15" y="1"/>
                  </a:moveTo>
                  <a:lnTo>
                    <a:pt x="0" y="26"/>
                  </a:lnTo>
                  <a:lnTo>
                    <a:pt x="5" y="34"/>
                  </a:lnTo>
                  <a:lnTo>
                    <a:pt x="16" y="55"/>
                  </a:lnTo>
                  <a:lnTo>
                    <a:pt x="33" y="83"/>
                  </a:lnTo>
                  <a:lnTo>
                    <a:pt x="56" y="110"/>
                  </a:lnTo>
                  <a:lnTo>
                    <a:pt x="82" y="132"/>
                  </a:lnTo>
                  <a:lnTo>
                    <a:pt x="109" y="144"/>
                  </a:lnTo>
                  <a:lnTo>
                    <a:pt x="137" y="137"/>
                  </a:lnTo>
                  <a:lnTo>
                    <a:pt x="164" y="106"/>
                  </a:lnTo>
                  <a:lnTo>
                    <a:pt x="174" y="85"/>
                  </a:lnTo>
                  <a:lnTo>
                    <a:pt x="177" y="67"/>
                  </a:lnTo>
                  <a:lnTo>
                    <a:pt x="176" y="50"/>
                  </a:lnTo>
                  <a:lnTo>
                    <a:pt x="170" y="38"/>
                  </a:lnTo>
                  <a:lnTo>
                    <a:pt x="161" y="27"/>
                  </a:lnTo>
                  <a:lnTo>
                    <a:pt x="147" y="19"/>
                  </a:lnTo>
                  <a:lnTo>
                    <a:pt x="132" y="12"/>
                  </a:lnTo>
                  <a:lnTo>
                    <a:pt x="116" y="8"/>
                  </a:lnTo>
                  <a:lnTo>
                    <a:pt x="98" y="4"/>
                  </a:lnTo>
                  <a:lnTo>
                    <a:pt x="81" y="2"/>
                  </a:lnTo>
                  <a:lnTo>
                    <a:pt x="63" y="1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4" name="Freeform 220"/>
            <p:cNvSpPr>
              <a:spLocks/>
            </p:cNvSpPr>
            <p:nvPr/>
          </p:nvSpPr>
          <p:spPr bwMode="auto">
            <a:xfrm>
              <a:off x="2481" y="2051"/>
              <a:ext cx="90" cy="72"/>
            </a:xfrm>
            <a:custGeom>
              <a:avLst/>
              <a:gdLst>
                <a:gd name="T0" fmla="*/ 0 w 180"/>
                <a:gd name="T1" fmla="*/ 1 h 143"/>
                <a:gd name="T2" fmla="*/ 1 w 180"/>
                <a:gd name="T3" fmla="*/ 1 h 143"/>
                <a:gd name="T4" fmla="*/ 1 w 180"/>
                <a:gd name="T5" fmla="*/ 1 h 143"/>
                <a:gd name="T6" fmla="*/ 1 w 180"/>
                <a:gd name="T7" fmla="*/ 1 h 143"/>
                <a:gd name="T8" fmla="*/ 1 w 180"/>
                <a:gd name="T9" fmla="*/ 1 h 143"/>
                <a:gd name="T10" fmla="*/ 1 w 180"/>
                <a:gd name="T11" fmla="*/ 1 h 143"/>
                <a:gd name="T12" fmla="*/ 1 w 180"/>
                <a:gd name="T13" fmla="*/ 1 h 143"/>
                <a:gd name="T14" fmla="*/ 1 w 180"/>
                <a:gd name="T15" fmla="*/ 1 h 143"/>
                <a:gd name="T16" fmla="*/ 1 w 180"/>
                <a:gd name="T17" fmla="*/ 1 h 143"/>
                <a:gd name="T18" fmla="*/ 1 w 180"/>
                <a:gd name="T19" fmla="*/ 1 h 143"/>
                <a:gd name="T20" fmla="*/ 1 w 180"/>
                <a:gd name="T21" fmla="*/ 1 h 143"/>
                <a:gd name="T22" fmla="*/ 1 w 180"/>
                <a:gd name="T23" fmla="*/ 1 h 143"/>
                <a:gd name="T24" fmla="*/ 1 w 180"/>
                <a:gd name="T25" fmla="*/ 1 h 143"/>
                <a:gd name="T26" fmla="*/ 1 w 180"/>
                <a:gd name="T27" fmla="*/ 1 h 143"/>
                <a:gd name="T28" fmla="*/ 1 w 180"/>
                <a:gd name="T29" fmla="*/ 1 h 143"/>
                <a:gd name="T30" fmla="*/ 1 w 180"/>
                <a:gd name="T31" fmla="*/ 1 h 143"/>
                <a:gd name="T32" fmla="*/ 1 w 180"/>
                <a:gd name="T33" fmla="*/ 1 h 143"/>
                <a:gd name="T34" fmla="*/ 1 w 180"/>
                <a:gd name="T35" fmla="*/ 1 h 143"/>
                <a:gd name="T36" fmla="*/ 1 w 180"/>
                <a:gd name="T37" fmla="*/ 1 h 143"/>
                <a:gd name="T38" fmla="*/ 1 w 180"/>
                <a:gd name="T39" fmla="*/ 0 h 143"/>
                <a:gd name="T40" fmla="*/ 1 w 180"/>
                <a:gd name="T41" fmla="*/ 1 h 143"/>
                <a:gd name="T42" fmla="*/ 1 w 180"/>
                <a:gd name="T43" fmla="*/ 1 h 143"/>
                <a:gd name="T44" fmla="*/ 1 w 180"/>
                <a:gd name="T45" fmla="*/ 1 h 143"/>
                <a:gd name="T46" fmla="*/ 1 w 180"/>
                <a:gd name="T47" fmla="*/ 1 h 143"/>
                <a:gd name="T48" fmla="*/ 1 w 180"/>
                <a:gd name="T49" fmla="*/ 1 h 143"/>
                <a:gd name="T50" fmla="*/ 0 w 180"/>
                <a:gd name="T51" fmla="*/ 1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0"/>
                <a:gd name="T79" fmla="*/ 0 h 143"/>
                <a:gd name="T80" fmla="*/ 180 w 180"/>
                <a:gd name="T81" fmla="*/ 143 h 14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0" h="143">
                  <a:moveTo>
                    <a:pt x="0" y="116"/>
                  </a:moveTo>
                  <a:lnTo>
                    <a:pt x="15" y="142"/>
                  </a:lnTo>
                  <a:lnTo>
                    <a:pt x="17" y="142"/>
                  </a:lnTo>
                  <a:lnTo>
                    <a:pt x="24" y="142"/>
                  </a:lnTo>
                  <a:lnTo>
                    <a:pt x="34" y="143"/>
                  </a:lnTo>
                  <a:lnTo>
                    <a:pt x="48" y="143"/>
                  </a:lnTo>
                  <a:lnTo>
                    <a:pt x="63" y="142"/>
                  </a:lnTo>
                  <a:lnTo>
                    <a:pt x="80" y="141"/>
                  </a:lnTo>
                  <a:lnTo>
                    <a:pt x="99" y="139"/>
                  </a:lnTo>
                  <a:lnTo>
                    <a:pt x="116" y="135"/>
                  </a:lnTo>
                  <a:lnTo>
                    <a:pt x="133" y="131"/>
                  </a:lnTo>
                  <a:lnTo>
                    <a:pt x="148" y="125"/>
                  </a:lnTo>
                  <a:lnTo>
                    <a:pt x="161" y="117"/>
                  </a:lnTo>
                  <a:lnTo>
                    <a:pt x="171" y="106"/>
                  </a:lnTo>
                  <a:lnTo>
                    <a:pt x="177" y="94"/>
                  </a:lnTo>
                  <a:lnTo>
                    <a:pt x="180" y="79"/>
                  </a:lnTo>
                  <a:lnTo>
                    <a:pt x="175" y="60"/>
                  </a:lnTo>
                  <a:lnTo>
                    <a:pt x="166" y="40"/>
                  </a:lnTo>
                  <a:lnTo>
                    <a:pt x="138" y="7"/>
                  </a:lnTo>
                  <a:lnTo>
                    <a:pt x="109" y="0"/>
                  </a:lnTo>
                  <a:lnTo>
                    <a:pt x="82" y="10"/>
                  </a:lnTo>
                  <a:lnTo>
                    <a:pt x="56" y="32"/>
                  </a:lnTo>
                  <a:lnTo>
                    <a:pt x="33" y="59"/>
                  </a:lnTo>
                  <a:lnTo>
                    <a:pt x="16" y="87"/>
                  </a:lnTo>
                  <a:lnTo>
                    <a:pt x="4" y="10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5" name="Freeform 221"/>
            <p:cNvSpPr>
              <a:spLocks/>
            </p:cNvSpPr>
            <p:nvPr/>
          </p:nvSpPr>
          <p:spPr bwMode="auto">
            <a:xfrm>
              <a:off x="2654" y="1594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12" y="24"/>
                  </a:moveTo>
                  <a:lnTo>
                    <a:pt x="8" y="23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1"/>
                  </a:lnTo>
                  <a:lnTo>
                    <a:pt x="17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6" name="Freeform 222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7" name="Freeform 223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8" name="Freeform 224"/>
            <p:cNvSpPr>
              <a:spLocks/>
            </p:cNvSpPr>
            <p:nvPr/>
          </p:nvSpPr>
          <p:spPr bwMode="auto">
            <a:xfrm>
              <a:off x="2618" y="1569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8"/>
                <a:gd name="T56" fmla="*/ 71 w 71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8">
                  <a:moveTo>
                    <a:pt x="66" y="58"/>
                  </a:moveTo>
                  <a:lnTo>
                    <a:pt x="71" y="48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5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7"/>
                  </a:lnTo>
                  <a:lnTo>
                    <a:pt x="0" y="33"/>
                  </a:lnTo>
                  <a:lnTo>
                    <a:pt x="3" y="43"/>
                  </a:lnTo>
                  <a:lnTo>
                    <a:pt x="11" y="51"/>
                  </a:lnTo>
                  <a:lnTo>
                    <a:pt x="25" y="56"/>
                  </a:lnTo>
                  <a:lnTo>
                    <a:pt x="39" y="58"/>
                  </a:lnTo>
                  <a:lnTo>
                    <a:pt x="52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99" name="Freeform 225"/>
            <p:cNvSpPr>
              <a:spLocks/>
            </p:cNvSpPr>
            <p:nvPr/>
          </p:nvSpPr>
          <p:spPr bwMode="auto">
            <a:xfrm>
              <a:off x="2618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0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71" y="10"/>
                  </a:moveTo>
                  <a:lnTo>
                    <a:pt x="66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5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2"/>
                  </a:lnTo>
                  <a:lnTo>
                    <a:pt x="16" y="54"/>
                  </a:lnTo>
                  <a:lnTo>
                    <a:pt x="28" y="57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8" y="33"/>
                  </a:lnTo>
                  <a:lnTo>
                    <a:pt x="64" y="22"/>
                  </a:lnTo>
                  <a:lnTo>
                    <a:pt x="70" y="14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0" name="Freeform 226"/>
            <p:cNvSpPr>
              <a:spLocks/>
            </p:cNvSpPr>
            <p:nvPr/>
          </p:nvSpPr>
          <p:spPr bwMode="auto">
            <a:xfrm>
              <a:off x="2647" y="1610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0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1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32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14" y="12"/>
                  </a:lnTo>
                  <a:lnTo>
                    <a:pt x="8" y="23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1" y="61"/>
                  </a:lnTo>
                  <a:lnTo>
                    <a:pt x="9" y="69"/>
                  </a:lnTo>
                  <a:lnTo>
                    <a:pt x="25" y="73"/>
                  </a:lnTo>
                  <a:lnTo>
                    <a:pt x="41" y="69"/>
                  </a:lnTo>
                  <a:lnTo>
                    <a:pt x="50" y="61"/>
                  </a:lnTo>
                  <a:lnTo>
                    <a:pt x="52" y="50"/>
                  </a:lnTo>
                  <a:lnTo>
                    <a:pt x="49" y="36"/>
                  </a:lnTo>
                  <a:lnTo>
                    <a:pt x="45" y="23"/>
                  </a:lnTo>
                  <a:lnTo>
                    <a:pt x="39" y="12"/>
                  </a:lnTo>
                  <a:lnTo>
                    <a:pt x="34" y="4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1" name="Freeform 227"/>
            <p:cNvSpPr>
              <a:spLocks/>
            </p:cNvSpPr>
            <p:nvPr/>
          </p:nvSpPr>
          <p:spPr bwMode="auto">
            <a:xfrm>
              <a:off x="2667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0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7"/>
                  </a:lnTo>
                  <a:lnTo>
                    <a:pt x="55" y="54"/>
                  </a:lnTo>
                  <a:lnTo>
                    <a:pt x="66" y="42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2" name="Freeform 228"/>
            <p:cNvSpPr>
              <a:spLocks/>
            </p:cNvSpPr>
            <p:nvPr/>
          </p:nvSpPr>
          <p:spPr bwMode="auto">
            <a:xfrm>
              <a:off x="2667" y="1569"/>
              <a:ext cx="36" cy="28"/>
            </a:xfrm>
            <a:custGeom>
              <a:avLst/>
              <a:gdLst>
                <a:gd name="T0" fmla="*/ 0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0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0" y="47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6" y="55"/>
                  </a:lnTo>
                  <a:lnTo>
                    <a:pt x="59" y="50"/>
                  </a:lnTo>
                  <a:lnTo>
                    <a:pt x="68" y="43"/>
                  </a:lnTo>
                  <a:lnTo>
                    <a:pt x="71" y="32"/>
                  </a:lnTo>
                  <a:lnTo>
                    <a:pt x="66" y="17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2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3" name="Freeform 229"/>
            <p:cNvSpPr>
              <a:spLocks/>
            </p:cNvSpPr>
            <p:nvPr/>
          </p:nvSpPr>
          <p:spPr bwMode="auto">
            <a:xfrm>
              <a:off x="3368" y="2439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11" y="24"/>
                  </a:moveTo>
                  <a:lnTo>
                    <a:pt x="7" y="23"/>
                  </a:lnTo>
                  <a:lnTo>
                    <a:pt x="3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4" name="Freeform 230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3"/>
                <a:gd name="T56" fmla="*/ 53 w 53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5" name="Freeform 231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3"/>
                <a:gd name="T56" fmla="*/ 53 w 53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6" name="Freeform 232"/>
            <p:cNvSpPr>
              <a:spLocks/>
            </p:cNvSpPr>
            <p:nvPr/>
          </p:nvSpPr>
          <p:spPr bwMode="auto">
            <a:xfrm>
              <a:off x="3331" y="2414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8"/>
                <a:gd name="T56" fmla="*/ 71 w 71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8">
                  <a:moveTo>
                    <a:pt x="66" y="58"/>
                  </a:moveTo>
                  <a:lnTo>
                    <a:pt x="71" y="47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4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6"/>
                  </a:lnTo>
                  <a:lnTo>
                    <a:pt x="0" y="32"/>
                  </a:lnTo>
                  <a:lnTo>
                    <a:pt x="3" y="43"/>
                  </a:lnTo>
                  <a:lnTo>
                    <a:pt x="13" y="51"/>
                  </a:lnTo>
                  <a:lnTo>
                    <a:pt x="25" y="55"/>
                  </a:lnTo>
                  <a:lnTo>
                    <a:pt x="39" y="58"/>
                  </a:lnTo>
                  <a:lnTo>
                    <a:pt x="53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7" name="Freeform 233"/>
            <p:cNvSpPr>
              <a:spLocks/>
            </p:cNvSpPr>
            <p:nvPr/>
          </p:nvSpPr>
          <p:spPr bwMode="auto">
            <a:xfrm>
              <a:off x="3331" y="2447"/>
              <a:ext cx="37" cy="28"/>
            </a:xfrm>
            <a:custGeom>
              <a:avLst/>
              <a:gdLst>
                <a:gd name="T0" fmla="*/ 1 w 72"/>
                <a:gd name="T1" fmla="*/ 1 h 56"/>
                <a:gd name="T2" fmla="*/ 1 w 72"/>
                <a:gd name="T3" fmla="*/ 0 h 56"/>
                <a:gd name="T4" fmla="*/ 1 w 72"/>
                <a:gd name="T5" fmla="*/ 0 h 56"/>
                <a:gd name="T6" fmla="*/ 1 w 72"/>
                <a:gd name="T7" fmla="*/ 0 h 56"/>
                <a:gd name="T8" fmla="*/ 1 w 72"/>
                <a:gd name="T9" fmla="*/ 0 h 56"/>
                <a:gd name="T10" fmla="*/ 1 w 72"/>
                <a:gd name="T11" fmla="*/ 1 h 56"/>
                <a:gd name="T12" fmla="*/ 1 w 72"/>
                <a:gd name="T13" fmla="*/ 1 h 56"/>
                <a:gd name="T14" fmla="*/ 1 w 72"/>
                <a:gd name="T15" fmla="*/ 1 h 56"/>
                <a:gd name="T16" fmla="*/ 0 w 72"/>
                <a:gd name="T17" fmla="*/ 1 h 56"/>
                <a:gd name="T18" fmla="*/ 1 w 72"/>
                <a:gd name="T19" fmla="*/ 1 h 56"/>
                <a:gd name="T20" fmla="*/ 1 w 72"/>
                <a:gd name="T21" fmla="*/ 1 h 56"/>
                <a:gd name="T22" fmla="*/ 1 w 72"/>
                <a:gd name="T23" fmla="*/ 1 h 56"/>
                <a:gd name="T24" fmla="*/ 1 w 72"/>
                <a:gd name="T25" fmla="*/ 1 h 56"/>
                <a:gd name="T26" fmla="*/ 1 w 72"/>
                <a:gd name="T27" fmla="*/ 1 h 56"/>
                <a:gd name="T28" fmla="*/ 1 w 72"/>
                <a:gd name="T29" fmla="*/ 1 h 56"/>
                <a:gd name="T30" fmla="*/ 1 w 72"/>
                <a:gd name="T31" fmla="*/ 1 h 56"/>
                <a:gd name="T32" fmla="*/ 1 w 72"/>
                <a:gd name="T33" fmla="*/ 1 h 56"/>
                <a:gd name="T34" fmla="*/ 1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6"/>
                <a:gd name="T56" fmla="*/ 72 w 72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6">
                  <a:moveTo>
                    <a:pt x="72" y="10"/>
                  </a:moveTo>
                  <a:lnTo>
                    <a:pt x="67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17" y="54"/>
                  </a:lnTo>
                  <a:lnTo>
                    <a:pt x="29" y="56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9" y="33"/>
                  </a:lnTo>
                  <a:lnTo>
                    <a:pt x="66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8" name="Freeform 234"/>
            <p:cNvSpPr>
              <a:spLocks/>
            </p:cNvSpPr>
            <p:nvPr/>
          </p:nvSpPr>
          <p:spPr bwMode="auto">
            <a:xfrm>
              <a:off x="3361" y="2454"/>
              <a:ext cx="26" cy="37"/>
            </a:xfrm>
            <a:custGeom>
              <a:avLst/>
              <a:gdLst>
                <a:gd name="T0" fmla="*/ 0 w 53"/>
                <a:gd name="T1" fmla="*/ 0 h 72"/>
                <a:gd name="T2" fmla="*/ 0 w 53"/>
                <a:gd name="T3" fmla="*/ 0 h 72"/>
                <a:gd name="T4" fmla="*/ 0 w 53"/>
                <a:gd name="T5" fmla="*/ 1 h 72"/>
                <a:gd name="T6" fmla="*/ 0 w 53"/>
                <a:gd name="T7" fmla="*/ 1 h 72"/>
                <a:gd name="T8" fmla="*/ 0 w 53"/>
                <a:gd name="T9" fmla="*/ 1 h 72"/>
                <a:gd name="T10" fmla="*/ 0 w 53"/>
                <a:gd name="T11" fmla="*/ 1 h 72"/>
                <a:gd name="T12" fmla="*/ 0 w 53"/>
                <a:gd name="T13" fmla="*/ 1 h 72"/>
                <a:gd name="T14" fmla="*/ 0 w 53"/>
                <a:gd name="T15" fmla="*/ 1 h 72"/>
                <a:gd name="T16" fmla="*/ 0 w 53"/>
                <a:gd name="T17" fmla="*/ 1 h 72"/>
                <a:gd name="T18" fmla="*/ 0 w 53"/>
                <a:gd name="T19" fmla="*/ 1 h 72"/>
                <a:gd name="T20" fmla="*/ 0 w 53"/>
                <a:gd name="T21" fmla="*/ 1 h 72"/>
                <a:gd name="T22" fmla="*/ 0 w 53"/>
                <a:gd name="T23" fmla="*/ 1 h 72"/>
                <a:gd name="T24" fmla="*/ 0 w 53"/>
                <a:gd name="T25" fmla="*/ 1 h 72"/>
                <a:gd name="T26" fmla="*/ 0 w 53"/>
                <a:gd name="T27" fmla="*/ 1 h 72"/>
                <a:gd name="T28" fmla="*/ 0 w 53"/>
                <a:gd name="T29" fmla="*/ 1 h 72"/>
                <a:gd name="T30" fmla="*/ 0 w 53"/>
                <a:gd name="T31" fmla="*/ 1 h 72"/>
                <a:gd name="T32" fmla="*/ 0 w 53"/>
                <a:gd name="T33" fmla="*/ 1 h 72"/>
                <a:gd name="T34" fmla="*/ 0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2"/>
                <a:gd name="T56" fmla="*/ 53 w 53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2">
                  <a:moveTo>
                    <a:pt x="33" y="0"/>
                  </a:moveTo>
                  <a:lnTo>
                    <a:pt x="20" y="0"/>
                  </a:lnTo>
                  <a:lnTo>
                    <a:pt x="18" y="3"/>
                  </a:lnTo>
                  <a:lnTo>
                    <a:pt x="13" y="11"/>
                  </a:lnTo>
                  <a:lnTo>
                    <a:pt x="8" y="23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6" y="72"/>
                  </a:lnTo>
                  <a:lnTo>
                    <a:pt x="42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0" y="35"/>
                  </a:lnTo>
                  <a:lnTo>
                    <a:pt x="46" y="23"/>
                  </a:lnTo>
                  <a:lnTo>
                    <a:pt x="40" y="11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09" name="Freeform 235"/>
            <p:cNvSpPr>
              <a:spLocks/>
            </p:cNvSpPr>
            <p:nvPr/>
          </p:nvSpPr>
          <p:spPr bwMode="auto">
            <a:xfrm>
              <a:off x="3381" y="2447"/>
              <a:ext cx="36" cy="28"/>
            </a:xfrm>
            <a:custGeom>
              <a:avLst/>
              <a:gdLst>
                <a:gd name="T0" fmla="*/ 1 w 71"/>
                <a:gd name="T1" fmla="*/ 0 h 56"/>
                <a:gd name="T2" fmla="*/ 0 w 71"/>
                <a:gd name="T3" fmla="*/ 1 h 56"/>
                <a:gd name="T4" fmla="*/ 1 w 71"/>
                <a:gd name="T5" fmla="*/ 1 h 56"/>
                <a:gd name="T6" fmla="*/ 1 w 71"/>
                <a:gd name="T7" fmla="*/ 1 h 56"/>
                <a:gd name="T8" fmla="*/ 1 w 71"/>
                <a:gd name="T9" fmla="*/ 1 h 56"/>
                <a:gd name="T10" fmla="*/ 1 w 71"/>
                <a:gd name="T11" fmla="*/ 1 h 56"/>
                <a:gd name="T12" fmla="*/ 1 w 71"/>
                <a:gd name="T13" fmla="*/ 1 h 56"/>
                <a:gd name="T14" fmla="*/ 1 w 71"/>
                <a:gd name="T15" fmla="*/ 1 h 56"/>
                <a:gd name="T16" fmla="*/ 1 w 71"/>
                <a:gd name="T17" fmla="*/ 1 h 56"/>
                <a:gd name="T18" fmla="*/ 1 w 71"/>
                <a:gd name="T19" fmla="*/ 1 h 56"/>
                <a:gd name="T20" fmla="*/ 1 w 71"/>
                <a:gd name="T21" fmla="*/ 1 h 56"/>
                <a:gd name="T22" fmla="*/ 1 w 71"/>
                <a:gd name="T23" fmla="*/ 1 h 56"/>
                <a:gd name="T24" fmla="*/ 1 w 71"/>
                <a:gd name="T25" fmla="*/ 1 h 56"/>
                <a:gd name="T26" fmla="*/ 1 w 71"/>
                <a:gd name="T27" fmla="*/ 1 h 56"/>
                <a:gd name="T28" fmla="*/ 1 w 71"/>
                <a:gd name="T29" fmla="*/ 0 h 56"/>
                <a:gd name="T30" fmla="*/ 1 w 71"/>
                <a:gd name="T31" fmla="*/ 0 h 56"/>
                <a:gd name="T32" fmla="*/ 1 w 71"/>
                <a:gd name="T33" fmla="*/ 0 h 56"/>
                <a:gd name="T34" fmla="*/ 1 w 71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6"/>
                <a:gd name="T56" fmla="*/ 71 w 71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6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6"/>
                  </a:lnTo>
                  <a:lnTo>
                    <a:pt x="55" y="54"/>
                  </a:lnTo>
                  <a:lnTo>
                    <a:pt x="66" y="41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59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0" name="Freeform 236"/>
            <p:cNvSpPr>
              <a:spLocks/>
            </p:cNvSpPr>
            <p:nvPr/>
          </p:nvSpPr>
          <p:spPr bwMode="auto">
            <a:xfrm>
              <a:off x="3380" y="2414"/>
              <a:ext cx="37" cy="28"/>
            </a:xfrm>
            <a:custGeom>
              <a:avLst/>
              <a:gdLst>
                <a:gd name="T0" fmla="*/ 0 w 72"/>
                <a:gd name="T1" fmla="*/ 0 h 57"/>
                <a:gd name="T2" fmla="*/ 1 w 72"/>
                <a:gd name="T3" fmla="*/ 0 h 57"/>
                <a:gd name="T4" fmla="*/ 1 w 72"/>
                <a:gd name="T5" fmla="*/ 0 h 57"/>
                <a:gd name="T6" fmla="*/ 1 w 72"/>
                <a:gd name="T7" fmla="*/ 0 h 57"/>
                <a:gd name="T8" fmla="*/ 1 w 72"/>
                <a:gd name="T9" fmla="*/ 0 h 57"/>
                <a:gd name="T10" fmla="*/ 1 w 72"/>
                <a:gd name="T11" fmla="*/ 0 h 57"/>
                <a:gd name="T12" fmla="*/ 1 w 72"/>
                <a:gd name="T13" fmla="*/ 0 h 57"/>
                <a:gd name="T14" fmla="*/ 1 w 72"/>
                <a:gd name="T15" fmla="*/ 0 h 57"/>
                <a:gd name="T16" fmla="*/ 1 w 72"/>
                <a:gd name="T17" fmla="*/ 0 h 57"/>
                <a:gd name="T18" fmla="*/ 1 w 72"/>
                <a:gd name="T19" fmla="*/ 0 h 57"/>
                <a:gd name="T20" fmla="*/ 1 w 72"/>
                <a:gd name="T21" fmla="*/ 0 h 57"/>
                <a:gd name="T22" fmla="*/ 1 w 72"/>
                <a:gd name="T23" fmla="*/ 0 h 57"/>
                <a:gd name="T24" fmla="*/ 1 w 72"/>
                <a:gd name="T25" fmla="*/ 0 h 57"/>
                <a:gd name="T26" fmla="*/ 1 w 72"/>
                <a:gd name="T27" fmla="*/ 0 h 57"/>
                <a:gd name="T28" fmla="*/ 1 w 72"/>
                <a:gd name="T29" fmla="*/ 0 h 57"/>
                <a:gd name="T30" fmla="*/ 1 w 72"/>
                <a:gd name="T31" fmla="*/ 0 h 57"/>
                <a:gd name="T32" fmla="*/ 1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7"/>
                <a:gd name="T56" fmla="*/ 72 w 72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7">
                  <a:moveTo>
                    <a:pt x="0" y="46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7" y="54"/>
                  </a:lnTo>
                  <a:lnTo>
                    <a:pt x="60" y="50"/>
                  </a:lnTo>
                  <a:lnTo>
                    <a:pt x="69" y="43"/>
                  </a:lnTo>
                  <a:lnTo>
                    <a:pt x="72" y="31"/>
                  </a:lnTo>
                  <a:lnTo>
                    <a:pt x="67" y="16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3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1" name="Freeform 237"/>
            <p:cNvSpPr>
              <a:spLocks/>
            </p:cNvSpPr>
            <p:nvPr/>
          </p:nvSpPr>
          <p:spPr bwMode="auto">
            <a:xfrm>
              <a:off x="2672" y="2420"/>
              <a:ext cx="11" cy="12"/>
            </a:xfrm>
            <a:custGeom>
              <a:avLst/>
              <a:gdLst>
                <a:gd name="T0" fmla="*/ 0 w 23"/>
                <a:gd name="T1" fmla="*/ 1 h 24"/>
                <a:gd name="T2" fmla="*/ 0 w 23"/>
                <a:gd name="T3" fmla="*/ 1 h 24"/>
                <a:gd name="T4" fmla="*/ 0 w 23"/>
                <a:gd name="T5" fmla="*/ 1 h 24"/>
                <a:gd name="T6" fmla="*/ 0 w 23"/>
                <a:gd name="T7" fmla="*/ 1 h 24"/>
                <a:gd name="T8" fmla="*/ 0 w 23"/>
                <a:gd name="T9" fmla="*/ 1 h 24"/>
                <a:gd name="T10" fmla="*/ 0 w 23"/>
                <a:gd name="T11" fmla="*/ 1 h 24"/>
                <a:gd name="T12" fmla="*/ 0 w 23"/>
                <a:gd name="T13" fmla="*/ 1 h 24"/>
                <a:gd name="T14" fmla="*/ 0 w 23"/>
                <a:gd name="T15" fmla="*/ 1 h 24"/>
                <a:gd name="T16" fmla="*/ 0 w 23"/>
                <a:gd name="T17" fmla="*/ 0 h 24"/>
                <a:gd name="T18" fmla="*/ 0 w 23"/>
                <a:gd name="T19" fmla="*/ 1 h 24"/>
                <a:gd name="T20" fmla="*/ 0 w 23"/>
                <a:gd name="T21" fmla="*/ 1 h 24"/>
                <a:gd name="T22" fmla="*/ 0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0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4"/>
                <a:gd name="T53" fmla="*/ 23 w 23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4">
                  <a:moveTo>
                    <a:pt x="12" y="24"/>
                  </a:moveTo>
                  <a:lnTo>
                    <a:pt x="7" y="23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4" y="3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2" y="8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2" name="Freeform 238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3" name="Freeform 239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4" name="Freeform 240"/>
            <p:cNvSpPr>
              <a:spLocks/>
            </p:cNvSpPr>
            <p:nvPr/>
          </p:nvSpPr>
          <p:spPr bwMode="auto">
            <a:xfrm>
              <a:off x="2635" y="2396"/>
              <a:ext cx="35" cy="28"/>
            </a:xfrm>
            <a:custGeom>
              <a:avLst/>
              <a:gdLst>
                <a:gd name="T0" fmla="*/ 0 w 72"/>
                <a:gd name="T1" fmla="*/ 0 h 58"/>
                <a:gd name="T2" fmla="*/ 0 w 72"/>
                <a:gd name="T3" fmla="*/ 0 h 58"/>
                <a:gd name="T4" fmla="*/ 0 w 72"/>
                <a:gd name="T5" fmla="*/ 0 h 58"/>
                <a:gd name="T6" fmla="*/ 0 w 72"/>
                <a:gd name="T7" fmla="*/ 0 h 58"/>
                <a:gd name="T8" fmla="*/ 0 w 72"/>
                <a:gd name="T9" fmla="*/ 0 h 58"/>
                <a:gd name="T10" fmla="*/ 0 w 72"/>
                <a:gd name="T11" fmla="*/ 0 h 58"/>
                <a:gd name="T12" fmla="*/ 0 w 72"/>
                <a:gd name="T13" fmla="*/ 0 h 58"/>
                <a:gd name="T14" fmla="*/ 0 w 72"/>
                <a:gd name="T15" fmla="*/ 0 h 58"/>
                <a:gd name="T16" fmla="*/ 0 w 72"/>
                <a:gd name="T17" fmla="*/ 0 h 58"/>
                <a:gd name="T18" fmla="*/ 0 w 72"/>
                <a:gd name="T19" fmla="*/ 0 h 58"/>
                <a:gd name="T20" fmla="*/ 0 w 72"/>
                <a:gd name="T21" fmla="*/ 0 h 58"/>
                <a:gd name="T22" fmla="*/ 0 w 72"/>
                <a:gd name="T23" fmla="*/ 0 h 58"/>
                <a:gd name="T24" fmla="*/ 0 w 72"/>
                <a:gd name="T25" fmla="*/ 0 h 58"/>
                <a:gd name="T26" fmla="*/ 0 w 72"/>
                <a:gd name="T27" fmla="*/ 0 h 58"/>
                <a:gd name="T28" fmla="*/ 0 w 72"/>
                <a:gd name="T29" fmla="*/ 0 h 58"/>
                <a:gd name="T30" fmla="*/ 0 w 72"/>
                <a:gd name="T31" fmla="*/ 0 h 58"/>
                <a:gd name="T32" fmla="*/ 0 w 72"/>
                <a:gd name="T33" fmla="*/ 0 h 58"/>
                <a:gd name="T34" fmla="*/ 0 w 72"/>
                <a:gd name="T35" fmla="*/ 0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8"/>
                <a:gd name="T56" fmla="*/ 72 w 72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8">
                  <a:moveTo>
                    <a:pt x="66" y="58"/>
                  </a:moveTo>
                  <a:lnTo>
                    <a:pt x="72" y="47"/>
                  </a:lnTo>
                  <a:lnTo>
                    <a:pt x="71" y="44"/>
                  </a:lnTo>
                  <a:lnTo>
                    <a:pt x="65" y="36"/>
                  </a:lnTo>
                  <a:lnTo>
                    <a:pt x="58" y="24"/>
                  </a:lnTo>
                  <a:lnTo>
                    <a:pt x="50" y="14"/>
                  </a:lnTo>
                  <a:lnTo>
                    <a:pt x="40" y="5"/>
                  </a:lnTo>
                  <a:lnTo>
                    <a:pt x="28" y="0"/>
                  </a:lnTo>
                  <a:lnTo>
                    <a:pt x="16" y="3"/>
                  </a:lnTo>
                  <a:lnTo>
                    <a:pt x="6" y="15"/>
                  </a:lnTo>
                  <a:lnTo>
                    <a:pt x="0" y="31"/>
                  </a:lnTo>
                  <a:lnTo>
                    <a:pt x="4" y="43"/>
                  </a:lnTo>
                  <a:lnTo>
                    <a:pt x="12" y="51"/>
                  </a:lnTo>
                  <a:lnTo>
                    <a:pt x="26" y="56"/>
                  </a:lnTo>
                  <a:lnTo>
                    <a:pt x="40" y="58"/>
                  </a:lnTo>
                  <a:lnTo>
                    <a:pt x="52" y="58"/>
                  </a:lnTo>
                  <a:lnTo>
                    <a:pt x="63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5" name="Freeform 241"/>
            <p:cNvSpPr>
              <a:spLocks/>
            </p:cNvSpPr>
            <p:nvPr/>
          </p:nvSpPr>
          <p:spPr bwMode="auto">
            <a:xfrm>
              <a:off x="2635" y="2428"/>
              <a:ext cx="35" cy="29"/>
            </a:xfrm>
            <a:custGeom>
              <a:avLst/>
              <a:gdLst>
                <a:gd name="T0" fmla="*/ 0 w 72"/>
                <a:gd name="T1" fmla="*/ 1 h 56"/>
                <a:gd name="T2" fmla="*/ 0 w 72"/>
                <a:gd name="T3" fmla="*/ 0 h 56"/>
                <a:gd name="T4" fmla="*/ 0 w 72"/>
                <a:gd name="T5" fmla="*/ 0 h 56"/>
                <a:gd name="T6" fmla="*/ 0 w 72"/>
                <a:gd name="T7" fmla="*/ 0 h 56"/>
                <a:gd name="T8" fmla="*/ 0 w 72"/>
                <a:gd name="T9" fmla="*/ 0 h 56"/>
                <a:gd name="T10" fmla="*/ 0 w 72"/>
                <a:gd name="T11" fmla="*/ 1 h 56"/>
                <a:gd name="T12" fmla="*/ 0 w 72"/>
                <a:gd name="T13" fmla="*/ 1 h 56"/>
                <a:gd name="T14" fmla="*/ 0 w 72"/>
                <a:gd name="T15" fmla="*/ 1 h 56"/>
                <a:gd name="T16" fmla="*/ 0 w 72"/>
                <a:gd name="T17" fmla="*/ 1 h 56"/>
                <a:gd name="T18" fmla="*/ 0 w 72"/>
                <a:gd name="T19" fmla="*/ 1 h 56"/>
                <a:gd name="T20" fmla="*/ 0 w 72"/>
                <a:gd name="T21" fmla="*/ 1 h 56"/>
                <a:gd name="T22" fmla="*/ 0 w 72"/>
                <a:gd name="T23" fmla="*/ 1 h 56"/>
                <a:gd name="T24" fmla="*/ 0 w 72"/>
                <a:gd name="T25" fmla="*/ 1 h 56"/>
                <a:gd name="T26" fmla="*/ 0 w 72"/>
                <a:gd name="T27" fmla="*/ 1 h 56"/>
                <a:gd name="T28" fmla="*/ 0 w 72"/>
                <a:gd name="T29" fmla="*/ 1 h 56"/>
                <a:gd name="T30" fmla="*/ 0 w 72"/>
                <a:gd name="T31" fmla="*/ 1 h 56"/>
                <a:gd name="T32" fmla="*/ 0 w 72"/>
                <a:gd name="T33" fmla="*/ 1 h 56"/>
                <a:gd name="T34" fmla="*/ 0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6"/>
                <a:gd name="T56" fmla="*/ 72 w 72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6">
                  <a:moveTo>
                    <a:pt x="72" y="10"/>
                  </a:moveTo>
                  <a:lnTo>
                    <a:pt x="66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4" y="14"/>
                  </a:lnTo>
                  <a:lnTo>
                    <a:pt x="0" y="25"/>
                  </a:lnTo>
                  <a:lnTo>
                    <a:pt x="6" y="40"/>
                  </a:lnTo>
                  <a:lnTo>
                    <a:pt x="16" y="53"/>
                  </a:lnTo>
                  <a:lnTo>
                    <a:pt x="28" y="56"/>
                  </a:lnTo>
                  <a:lnTo>
                    <a:pt x="40" y="53"/>
                  </a:lnTo>
                  <a:lnTo>
                    <a:pt x="50" y="44"/>
                  </a:lnTo>
                  <a:lnTo>
                    <a:pt x="58" y="33"/>
                  </a:lnTo>
                  <a:lnTo>
                    <a:pt x="65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6" name="Freeform 242"/>
            <p:cNvSpPr>
              <a:spLocks/>
            </p:cNvSpPr>
            <p:nvPr/>
          </p:nvSpPr>
          <p:spPr bwMode="auto">
            <a:xfrm>
              <a:off x="2664" y="2435"/>
              <a:ext cx="27" cy="37"/>
            </a:xfrm>
            <a:custGeom>
              <a:avLst/>
              <a:gdLst>
                <a:gd name="T0" fmla="*/ 1 w 53"/>
                <a:gd name="T1" fmla="*/ 0 h 72"/>
                <a:gd name="T2" fmla="*/ 1 w 53"/>
                <a:gd name="T3" fmla="*/ 0 h 72"/>
                <a:gd name="T4" fmla="*/ 1 w 53"/>
                <a:gd name="T5" fmla="*/ 1 h 72"/>
                <a:gd name="T6" fmla="*/ 1 w 53"/>
                <a:gd name="T7" fmla="*/ 1 h 72"/>
                <a:gd name="T8" fmla="*/ 1 w 53"/>
                <a:gd name="T9" fmla="*/ 1 h 72"/>
                <a:gd name="T10" fmla="*/ 1 w 53"/>
                <a:gd name="T11" fmla="*/ 1 h 72"/>
                <a:gd name="T12" fmla="*/ 0 w 53"/>
                <a:gd name="T13" fmla="*/ 1 h 72"/>
                <a:gd name="T14" fmla="*/ 1 w 53"/>
                <a:gd name="T15" fmla="*/ 1 h 72"/>
                <a:gd name="T16" fmla="*/ 1 w 53"/>
                <a:gd name="T17" fmla="*/ 1 h 72"/>
                <a:gd name="T18" fmla="*/ 1 w 53"/>
                <a:gd name="T19" fmla="*/ 1 h 72"/>
                <a:gd name="T20" fmla="*/ 1 w 53"/>
                <a:gd name="T21" fmla="*/ 1 h 72"/>
                <a:gd name="T22" fmla="*/ 1 w 53"/>
                <a:gd name="T23" fmla="*/ 1 h 72"/>
                <a:gd name="T24" fmla="*/ 1 w 53"/>
                <a:gd name="T25" fmla="*/ 1 h 72"/>
                <a:gd name="T26" fmla="*/ 1 w 53"/>
                <a:gd name="T27" fmla="*/ 1 h 72"/>
                <a:gd name="T28" fmla="*/ 1 w 53"/>
                <a:gd name="T29" fmla="*/ 1 h 72"/>
                <a:gd name="T30" fmla="*/ 1 w 53"/>
                <a:gd name="T31" fmla="*/ 1 h 72"/>
                <a:gd name="T32" fmla="*/ 1 w 53"/>
                <a:gd name="T33" fmla="*/ 1 h 72"/>
                <a:gd name="T34" fmla="*/ 1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2"/>
                <a:gd name="T56" fmla="*/ 53 w 53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2">
                  <a:moveTo>
                    <a:pt x="32" y="0"/>
                  </a:moveTo>
                  <a:lnTo>
                    <a:pt x="21" y="0"/>
                  </a:lnTo>
                  <a:lnTo>
                    <a:pt x="19" y="3"/>
                  </a:lnTo>
                  <a:lnTo>
                    <a:pt x="14" y="11"/>
                  </a:lnTo>
                  <a:lnTo>
                    <a:pt x="8" y="23"/>
                  </a:lnTo>
                  <a:lnTo>
                    <a:pt x="2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7" y="72"/>
                  </a:lnTo>
                  <a:lnTo>
                    <a:pt x="43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1" y="35"/>
                  </a:lnTo>
                  <a:lnTo>
                    <a:pt x="45" y="23"/>
                  </a:lnTo>
                  <a:lnTo>
                    <a:pt x="39" y="11"/>
                  </a:lnTo>
                  <a:lnTo>
                    <a:pt x="35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7" name="Freeform 243"/>
            <p:cNvSpPr>
              <a:spLocks/>
            </p:cNvSpPr>
            <p:nvPr/>
          </p:nvSpPr>
          <p:spPr bwMode="auto">
            <a:xfrm>
              <a:off x="2684" y="2428"/>
              <a:ext cx="35" cy="29"/>
            </a:xfrm>
            <a:custGeom>
              <a:avLst/>
              <a:gdLst>
                <a:gd name="T0" fmla="*/ 0 w 72"/>
                <a:gd name="T1" fmla="*/ 0 h 57"/>
                <a:gd name="T2" fmla="*/ 0 w 72"/>
                <a:gd name="T3" fmla="*/ 1 h 57"/>
                <a:gd name="T4" fmla="*/ 0 w 72"/>
                <a:gd name="T5" fmla="*/ 1 h 57"/>
                <a:gd name="T6" fmla="*/ 0 w 72"/>
                <a:gd name="T7" fmla="*/ 1 h 57"/>
                <a:gd name="T8" fmla="*/ 0 w 72"/>
                <a:gd name="T9" fmla="*/ 1 h 57"/>
                <a:gd name="T10" fmla="*/ 0 w 72"/>
                <a:gd name="T11" fmla="*/ 1 h 57"/>
                <a:gd name="T12" fmla="*/ 0 w 72"/>
                <a:gd name="T13" fmla="*/ 1 h 57"/>
                <a:gd name="T14" fmla="*/ 0 w 72"/>
                <a:gd name="T15" fmla="*/ 1 h 57"/>
                <a:gd name="T16" fmla="*/ 0 w 72"/>
                <a:gd name="T17" fmla="*/ 1 h 57"/>
                <a:gd name="T18" fmla="*/ 0 w 72"/>
                <a:gd name="T19" fmla="*/ 1 h 57"/>
                <a:gd name="T20" fmla="*/ 0 w 72"/>
                <a:gd name="T21" fmla="*/ 1 h 57"/>
                <a:gd name="T22" fmla="*/ 0 w 72"/>
                <a:gd name="T23" fmla="*/ 1 h 57"/>
                <a:gd name="T24" fmla="*/ 0 w 72"/>
                <a:gd name="T25" fmla="*/ 1 h 57"/>
                <a:gd name="T26" fmla="*/ 0 w 72"/>
                <a:gd name="T27" fmla="*/ 1 h 57"/>
                <a:gd name="T28" fmla="*/ 0 w 72"/>
                <a:gd name="T29" fmla="*/ 0 h 57"/>
                <a:gd name="T30" fmla="*/ 0 w 72"/>
                <a:gd name="T31" fmla="*/ 0 h 57"/>
                <a:gd name="T32" fmla="*/ 0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7"/>
                <a:gd name="T56" fmla="*/ 72 w 72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3"/>
                  </a:lnTo>
                  <a:lnTo>
                    <a:pt x="33" y="53"/>
                  </a:lnTo>
                  <a:lnTo>
                    <a:pt x="44" y="57"/>
                  </a:lnTo>
                  <a:lnTo>
                    <a:pt x="56" y="55"/>
                  </a:lnTo>
                  <a:lnTo>
                    <a:pt x="66" y="42"/>
                  </a:lnTo>
                  <a:lnTo>
                    <a:pt x="72" y="26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8" name="Freeform 244"/>
            <p:cNvSpPr>
              <a:spLocks/>
            </p:cNvSpPr>
            <p:nvPr/>
          </p:nvSpPr>
          <p:spPr bwMode="auto">
            <a:xfrm>
              <a:off x="2684" y="2395"/>
              <a:ext cx="35" cy="29"/>
            </a:xfrm>
            <a:custGeom>
              <a:avLst/>
              <a:gdLst>
                <a:gd name="T0" fmla="*/ 0 w 72"/>
                <a:gd name="T1" fmla="*/ 1 h 58"/>
                <a:gd name="T2" fmla="*/ 0 w 72"/>
                <a:gd name="T3" fmla="*/ 1 h 58"/>
                <a:gd name="T4" fmla="*/ 0 w 72"/>
                <a:gd name="T5" fmla="*/ 1 h 58"/>
                <a:gd name="T6" fmla="*/ 0 w 72"/>
                <a:gd name="T7" fmla="*/ 1 h 58"/>
                <a:gd name="T8" fmla="*/ 0 w 72"/>
                <a:gd name="T9" fmla="*/ 1 h 58"/>
                <a:gd name="T10" fmla="*/ 0 w 72"/>
                <a:gd name="T11" fmla="*/ 1 h 58"/>
                <a:gd name="T12" fmla="*/ 0 w 72"/>
                <a:gd name="T13" fmla="*/ 1 h 58"/>
                <a:gd name="T14" fmla="*/ 0 w 72"/>
                <a:gd name="T15" fmla="*/ 1 h 58"/>
                <a:gd name="T16" fmla="*/ 0 w 72"/>
                <a:gd name="T17" fmla="*/ 1 h 58"/>
                <a:gd name="T18" fmla="*/ 0 w 72"/>
                <a:gd name="T19" fmla="*/ 1 h 58"/>
                <a:gd name="T20" fmla="*/ 0 w 72"/>
                <a:gd name="T21" fmla="*/ 1 h 58"/>
                <a:gd name="T22" fmla="*/ 0 w 72"/>
                <a:gd name="T23" fmla="*/ 0 h 58"/>
                <a:gd name="T24" fmla="*/ 0 w 72"/>
                <a:gd name="T25" fmla="*/ 1 h 58"/>
                <a:gd name="T26" fmla="*/ 0 w 72"/>
                <a:gd name="T27" fmla="*/ 1 h 58"/>
                <a:gd name="T28" fmla="*/ 0 w 72"/>
                <a:gd name="T29" fmla="*/ 1 h 58"/>
                <a:gd name="T30" fmla="*/ 0 w 72"/>
                <a:gd name="T31" fmla="*/ 1 h 58"/>
                <a:gd name="T32" fmla="*/ 0 w 72"/>
                <a:gd name="T33" fmla="*/ 1 h 58"/>
                <a:gd name="T34" fmla="*/ 0 w 72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8"/>
                <a:gd name="T56" fmla="*/ 72 w 72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8">
                  <a:moveTo>
                    <a:pt x="0" y="47"/>
                  </a:moveTo>
                  <a:lnTo>
                    <a:pt x="6" y="58"/>
                  </a:lnTo>
                  <a:lnTo>
                    <a:pt x="9" y="58"/>
                  </a:lnTo>
                  <a:lnTo>
                    <a:pt x="20" y="58"/>
                  </a:lnTo>
                  <a:lnTo>
                    <a:pt x="33" y="58"/>
                  </a:lnTo>
                  <a:lnTo>
                    <a:pt x="46" y="55"/>
                  </a:lnTo>
                  <a:lnTo>
                    <a:pt x="59" y="51"/>
                  </a:lnTo>
                  <a:lnTo>
                    <a:pt x="68" y="43"/>
                  </a:lnTo>
                  <a:lnTo>
                    <a:pt x="72" y="32"/>
                  </a:lnTo>
                  <a:lnTo>
                    <a:pt x="66" y="16"/>
                  </a:lnTo>
                  <a:lnTo>
                    <a:pt x="56" y="4"/>
                  </a:lnTo>
                  <a:lnTo>
                    <a:pt x="44" y="0"/>
                  </a:lnTo>
                  <a:lnTo>
                    <a:pt x="33" y="5"/>
                  </a:lnTo>
                  <a:lnTo>
                    <a:pt x="23" y="14"/>
                  </a:lnTo>
                  <a:lnTo>
                    <a:pt x="14" y="24"/>
                  </a:lnTo>
                  <a:lnTo>
                    <a:pt x="7" y="36"/>
                  </a:lnTo>
                  <a:lnTo>
                    <a:pt x="1" y="4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19" name="Freeform 245"/>
            <p:cNvSpPr>
              <a:spLocks/>
            </p:cNvSpPr>
            <p:nvPr/>
          </p:nvSpPr>
          <p:spPr bwMode="auto">
            <a:xfrm>
              <a:off x="2471" y="1815"/>
              <a:ext cx="72" cy="84"/>
            </a:xfrm>
            <a:custGeom>
              <a:avLst/>
              <a:gdLst>
                <a:gd name="T0" fmla="*/ 1 w 144"/>
                <a:gd name="T1" fmla="*/ 0 h 167"/>
                <a:gd name="T2" fmla="*/ 1 w 144"/>
                <a:gd name="T3" fmla="*/ 1 h 167"/>
                <a:gd name="T4" fmla="*/ 1 w 144"/>
                <a:gd name="T5" fmla="*/ 1 h 167"/>
                <a:gd name="T6" fmla="*/ 1 w 144"/>
                <a:gd name="T7" fmla="*/ 1 h 167"/>
                <a:gd name="T8" fmla="*/ 1 w 144"/>
                <a:gd name="T9" fmla="*/ 1 h 167"/>
                <a:gd name="T10" fmla="*/ 1 w 144"/>
                <a:gd name="T11" fmla="*/ 1 h 167"/>
                <a:gd name="T12" fmla="*/ 1 w 144"/>
                <a:gd name="T13" fmla="*/ 1 h 167"/>
                <a:gd name="T14" fmla="*/ 1 w 144"/>
                <a:gd name="T15" fmla="*/ 1 h 167"/>
                <a:gd name="T16" fmla="*/ 1 w 144"/>
                <a:gd name="T17" fmla="*/ 1 h 167"/>
                <a:gd name="T18" fmla="*/ 1 w 144"/>
                <a:gd name="T19" fmla="*/ 1 h 167"/>
                <a:gd name="T20" fmla="*/ 1 w 144"/>
                <a:gd name="T21" fmla="*/ 1 h 167"/>
                <a:gd name="T22" fmla="*/ 0 w 144"/>
                <a:gd name="T23" fmla="*/ 1 h 167"/>
                <a:gd name="T24" fmla="*/ 1 w 144"/>
                <a:gd name="T25" fmla="*/ 1 h 167"/>
                <a:gd name="T26" fmla="*/ 1 w 144"/>
                <a:gd name="T27" fmla="*/ 1 h 167"/>
                <a:gd name="T28" fmla="*/ 1 w 144"/>
                <a:gd name="T29" fmla="*/ 1 h 167"/>
                <a:gd name="T30" fmla="*/ 1 w 144"/>
                <a:gd name="T31" fmla="*/ 1 h 167"/>
                <a:gd name="T32" fmla="*/ 1 w 144"/>
                <a:gd name="T33" fmla="*/ 1 h 167"/>
                <a:gd name="T34" fmla="*/ 1 w 144"/>
                <a:gd name="T35" fmla="*/ 1 h 167"/>
                <a:gd name="T36" fmla="*/ 1 w 144"/>
                <a:gd name="T37" fmla="*/ 1 h 167"/>
                <a:gd name="T38" fmla="*/ 1 w 144"/>
                <a:gd name="T39" fmla="*/ 1 h 167"/>
                <a:gd name="T40" fmla="*/ 1 w 144"/>
                <a:gd name="T41" fmla="*/ 1 h 167"/>
                <a:gd name="T42" fmla="*/ 1 w 144"/>
                <a:gd name="T43" fmla="*/ 1 h 167"/>
                <a:gd name="T44" fmla="*/ 1 w 144"/>
                <a:gd name="T45" fmla="*/ 1 h 167"/>
                <a:gd name="T46" fmla="*/ 1 w 144"/>
                <a:gd name="T47" fmla="*/ 1 h 167"/>
                <a:gd name="T48" fmla="*/ 1 w 144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4"/>
                <a:gd name="T76" fmla="*/ 0 h 167"/>
                <a:gd name="T77" fmla="*/ 144 w 144"/>
                <a:gd name="T78" fmla="*/ 167 h 1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4" h="167">
                  <a:moveTo>
                    <a:pt x="144" y="0"/>
                  </a:moveTo>
                  <a:lnTo>
                    <a:pt x="143" y="28"/>
                  </a:lnTo>
                  <a:lnTo>
                    <a:pt x="138" y="57"/>
                  </a:lnTo>
                  <a:lnTo>
                    <a:pt x="129" y="84"/>
                  </a:lnTo>
                  <a:lnTo>
                    <a:pt x="116" y="111"/>
                  </a:lnTo>
                  <a:lnTo>
                    <a:pt x="100" y="135"/>
                  </a:lnTo>
                  <a:lnTo>
                    <a:pt x="82" y="152"/>
                  </a:lnTo>
                  <a:lnTo>
                    <a:pt x="60" y="164"/>
                  </a:lnTo>
                  <a:lnTo>
                    <a:pt x="36" y="167"/>
                  </a:lnTo>
                  <a:lnTo>
                    <a:pt x="16" y="163"/>
                  </a:lnTo>
                  <a:lnTo>
                    <a:pt x="5" y="152"/>
                  </a:lnTo>
                  <a:lnTo>
                    <a:pt x="0" y="140"/>
                  </a:lnTo>
                  <a:lnTo>
                    <a:pt x="2" y="123"/>
                  </a:lnTo>
                  <a:lnTo>
                    <a:pt x="12" y="109"/>
                  </a:lnTo>
                  <a:lnTo>
                    <a:pt x="24" y="96"/>
                  </a:lnTo>
                  <a:lnTo>
                    <a:pt x="42" y="85"/>
                  </a:lnTo>
                  <a:lnTo>
                    <a:pt x="62" y="82"/>
                  </a:lnTo>
                  <a:lnTo>
                    <a:pt x="80" y="79"/>
                  </a:lnTo>
                  <a:lnTo>
                    <a:pt x="95" y="69"/>
                  </a:lnTo>
                  <a:lnTo>
                    <a:pt x="108" y="57"/>
                  </a:lnTo>
                  <a:lnTo>
                    <a:pt x="121" y="41"/>
                  </a:lnTo>
                  <a:lnTo>
                    <a:pt x="130" y="26"/>
                  </a:lnTo>
                  <a:lnTo>
                    <a:pt x="138" y="13"/>
                  </a:lnTo>
                  <a:lnTo>
                    <a:pt x="143" y="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0" name="Freeform 246"/>
            <p:cNvSpPr>
              <a:spLocks/>
            </p:cNvSpPr>
            <p:nvPr/>
          </p:nvSpPr>
          <p:spPr bwMode="auto">
            <a:xfrm>
              <a:off x="2436" y="1811"/>
              <a:ext cx="102" cy="40"/>
            </a:xfrm>
            <a:custGeom>
              <a:avLst/>
              <a:gdLst>
                <a:gd name="T0" fmla="*/ 1 w 204"/>
                <a:gd name="T1" fmla="*/ 0 h 82"/>
                <a:gd name="T2" fmla="*/ 1 w 204"/>
                <a:gd name="T3" fmla="*/ 0 h 82"/>
                <a:gd name="T4" fmla="*/ 1 w 204"/>
                <a:gd name="T5" fmla="*/ 0 h 82"/>
                <a:gd name="T6" fmla="*/ 1 w 204"/>
                <a:gd name="T7" fmla="*/ 0 h 82"/>
                <a:gd name="T8" fmla="*/ 1 w 204"/>
                <a:gd name="T9" fmla="*/ 0 h 82"/>
                <a:gd name="T10" fmla="*/ 1 w 204"/>
                <a:gd name="T11" fmla="*/ 0 h 82"/>
                <a:gd name="T12" fmla="*/ 1 w 204"/>
                <a:gd name="T13" fmla="*/ 0 h 82"/>
                <a:gd name="T14" fmla="*/ 1 w 204"/>
                <a:gd name="T15" fmla="*/ 0 h 82"/>
                <a:gd name="T16" fmla="*/ 1 w 204"/>
                <a:gd name="T17" fmla="*/ 0 h 82"/>
                <a:gd name="T18" fmla="*/ 1 w 204"/>
                <a:gd name="T19" fmla="*/ 0 h 82"/>
                <a:gd name="T20" fmla="*/ 1 w 204"/>
                <a:gd name="T21" fmla="*/ 0 h 82"/>
                <a:gd name="T22" fmla="*/ 1 w 204"/>
                <a:gd name="T23" fmla="*/ 0 h 82"/>
                <a:gd name="T24" fmla="*/ 1 w 204"/>
                <a:gd name="T25" fmla="*/ 0 h 82"/>
                <a:gd name="T26" fmla="*/ 1 w 204"/>
                <a:gd name="T27" fmla="*/ 0 h 82"/>
                <a:gd name="T28" fmla="*/ 1 w 204"/>
                <a:gd name="T29" fmla="*/ 0 h 82"/>
                <a:gd name="T30" fmla="*/ 1 w 204"/>
                <a:gd name="T31" fmla="*/ 0 h 82"/>
                <a:gd name="T32" fmla="*/ 1 w 204"/>
                <a:gd name="T33" fmla="*/ 0 h 82"/>
                <a:gd name="T34" fmla="*/ 1 w 204"/>
                <a:gd name="T35" fmla="*/ 0 h 82"/>
                <a:gd name="T36" fmla="*/ 0 w 204"/>
                <a:gd name="T37" fmla="*/ 0 h 82"/>
                <a:gd name="T38" fmla="*/ 1 w 204"/>
                <a:gd name="T39" fmla="*/ 0 h 82"/>
                <a:gd name="T40" fmla="*/ 1 w 204"/>
                <a:gd name="T41" fmla="*/ 0 h 82"/>
                <a:gd name="T42" fmla="*/ 1 w 204"/>
                <a:gd name="T43" fmla="*/ 0 h 82"/>
                <a:gd name="T44" fmla="*/ 1 w 204"/>
                <a:gd name="T45" fmla="*/ 0 h 82"/>
                <a:gd name="T46" fmla="*/ 1 w 204"/>
                <a:gd name="T47" fmla="*/ 0 h 82"/>
                <a:gd name="T48" fmla="*/ 1 w 204"/>
                <a:gd name="T49" fmla="*/ 0 h 82"/>
                <a:gd name="T50" fmla="*/ 1 w 204"/>
                <a:gd name="T51" fmla="*/ 0 h 82"/>
                <a:gd name="T52" fmla="*/ 1 w 204"/>
                <a:gd name="T53" fmla="*/ 0 h 82"/>
                <a:gd name="T54" fmla="*/ 1 w 204"/>
                <a:gd name="T55" fmla="*/ 0 h 82"/>
                <a:gd name="T56" fmla="*/ 1 w 204"/>
                <a:gd name="T57" fmla="*/ 0 h 82"/>
                <a:gd name="T58" fmla="*/ 1 w 204"/>
                <a:gd name="T59" fmla="*/ 0 h 82"/>
                <a:gd name="T60" fmla="*/ 1 w 204"/>
                <a:gd name="T61" fmla="*/ 0 h 82"/>
                <a:gd name="T62" fmla="*/ 1 w 204"/>
                <a:gd name="T63" fmla="*/ 0 h 82"/>
                <a:gd name="T64" fmla="*/ 1 w 20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4"/>
                <a:gd name="T100" fmla="*/ 0 h 82"/>
                <a:gd name="T101" fmla="*/ 204 w 204"/>
                <a:gd name="T102" fmla="*/ 82 h 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4" h="82">
                  <a:moveTo>
                    <a:pt x="204" y="0"/>
                  </a:moveTo>
                  <a:lnTo>
                    <a:pt x="196" y="10"/>
                  </a:lnTo>
                  <a:lnTo>
                    <a:pt x="187" y="21"/>
                  </a:lnTo>
                  <a:lnTo>
                    <a:pt x="175" y="31"/>
                  </a:lnTo>
                  <a:lnTo>
                    <a:pt x="165" y="40"/>
                  </a:lnTo>
                  <a:lnTo>
                    <a:pt x="152" y="50"/>
                  </a:lnTo>
                  <a:lnTo>
                    <a:pt x="139" y="58"/>
                  </a:lnTo>
                  <a:lnTo>
                    <a:pt x="127" y="65"/>
                  </a:lnTo>
                  <a:lnTo>
                    <a:pt x="114" y="70"/>
                  </a:lnTo>
                  <a:lnTo>
                    <a:pt x="100" y="76"/>
                  </a:lnTo>
                  <a:lnTo>
                    <a:pt x="88" y="80"/>
                  </a:lnTo>
                  <a:lnTo>
                    <a:pt x="74" y="81"/>
                  </a:lnTo>
                  <a:lnTo>
                    <a:pt x="61" y="82"/>
                  </a:lnTo>
                  <a:lnTo>
                    <a:pt x="48" y="81"/>
                  </a:lnTo>
                  <a:lnTo>
                    <a:pt x="37" y="77"/>
                  </a:lnTo>
                  <a:lnTo>
                    <a:pt x="25" y="71"/>
                  </a:lnTo>
                  <a:lnTo>
                    <a:pt x="15" y="65"/>
                  </a:lnTo>
                  <a:lnTo>
                    <a:pt x="2" y="48"/>
                  </a:lnTo>
                  <a:lnTo>
                    <a:pt x="0" y="33"/>
                  </a:lnTo>
                  <a:lnTo>
                    <a:pt x="6" y="21"/>
                  </a:lnTo>
                  <a:lnTo>
                    <a:pt x="17" y="10"/>
                  </a:lnTo>
                  <a:lnTo>
                    <a:pt x="33" y="3"/>
                  </a:lnTo>
                  <a:lnTo>
                    <a:pt x="52" y="1"/>
                  </a:lnTo>
                  <a:lnTo>
                    <a:pt x="71" y="5"/>
                  </a:lnTo>
                  <a:lnTo>
                    <a:pt x="90" y="15"/>
                  </a:lnTo>
                  <a:lnTo>
                    <a:pt x="105" y="22"/>
                  </a:lnTo>
                  <a:lnTo>
                    <a:pt x="123" y="24"/>
                  </a:lnTo>
                  <a:lnTo>
                    <a:pt x="142" y="22"/>
                  </a:lnTo>
                  <a:lnTo>
                    <a:pt x="160" y="17"/>
                  </a:lnTo>
                  <a:lnTo>
                    <a:pt x="177" y="12"/>
                  </a:lnTo>
                  <a:lnTo>
                    <a:pt x="191" y="6"/>
                  </a:lnTo>
                  <a:lnTo>
                    <a:pt x="200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1" name="Freeform 247"/>
            <p:cNvSpPr>
              <a:spLocks/>
            </p:cNvSpPr>
            <p:nvPr/>
          </p:nvSpPr>
          <p:spPr bwMode="auto">
            <a:xfrm>
              <a:off x="2534" y="1815"/>
              <a:ext cx="42" cy="104"/>
            </a:xfrm>
            <a:custGeom>
              <a:avLst/>
              <a:gdLst>
                <a:gd name="T0" fmla="*/ 1 w 84"/>
                <a:gd name="T1" fmla="*/ 0 h 208"/>
                <a:gd name="T2" fmla="*/ 1 w 84"/>
                <a:gd name="T3" fmla="*/ 1 h 208"/>
                <a:gd name="T4" fmla="*/ 1 w 84"/>
                <a:gd name="T5" fmla="*/ 1 h 208"/>
                <a:gd name="T6" fmla="*/ 1 w 84"/>
                <a:gd name="T7" fmla="*/ 1 h 208"/>
                <a:gd name="T8" fmla="*/ 1 w 84"/>
                <a:gd name="T9" fmla="*/ 1 h 208"/>
                <a:gd name="T10" fmla="*/ 1 w 84"/>
                <a:gd name="T11" fmla="*/ 1 h 208"/>
                <a:gd name="T12" fmla="*/ 1 w 84"/>
                <a:gd name="T13" fmla="*/ 1 h 208"/>
                <a:gd name="T14" fmla="*/ 1 w 84"/>
                <a:gd name="T15" fmla="*/ 1 h 208"/>
                <a:gd name="T16" fmla="*/ 1 w 84"/>
                <a:gd name="T17" fmla="*/ 1 h 208"/>
                <a:gd name="T18" fmla="*/ 1 w 84"/>
                <a:gd name="T19" fmla="*/ 1 h 208"/>
                <a:gd name="T20" fmla="*/ 1 w 84"/>
                <a:gd name="T21" fmla="*/ 1 h 208"/>
                <a:gd name="T22" fmla="*/ 1 w 84"/>
                <a:gd name="T23" fmla="*/ 1 h 208"/>
                <a:gd name="T24" fmla="*/ 1 w 84"/>
                <a:gd name="T25" fmla="*/ 1 h 208"/>
                <a:gd name="T26" fmla="*/ 0 w 84"/>
                <a:gd name="T27" fmla="*/ 1 h 208"/>
                <a:gd name="T28" fmla="*/ 1 w 84"/>
                <a:gd name="T29" fmla="*/ 1 h 208"/>
                <a:gd name="T30" fmla="*/ 1 w 84"/>
                <a:gd name="T31" fmla="*/ 1 h 208"/>
                <a:gd name="T32" fmla="*/ 1 w 84"/>
                <a:gd name="T33" fmla="*/ 1 h 208"/>
                <a:gd name="T34" fmla="*/ 1 w 84"/>
                <a:gd name="T35" fmla="*/ 1 h 208"/>
                <a:gd name="T36" fmla="*/ 1 w 84"/>
                <a:gd name="T37" fmla="*/ 1 h 208"/>
                <a:gd name="T38" fmla="*/ 1 w 84"/>
                <a:gd name="T39" fmla="*/ 1 h 208"/>
                <a:gd name="T40" fmla="*/ 1 w 84"/>
                <a:gd name="T41" fmla="*/ 0 h 20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4"/>
                <a:gd name="T64" fmla="*/ 0 h 208"/>
                <a:gd name="T65" fmla="*/ 84 w 84"/>
                <a:gd name="T66" fmla="*/ 208 h 20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4" h="208">
                  <a:moveTo>
                    <a:pt x="24" y="0"/>
                  </a:moveTo>
                  <a:lnTo>
                    <a:pt x="42" y="21"/>
                  </a:lnTo>
                  <a:lnTo>
                    <a:pt x="59" y="45"/>
                  </a:lnTo>
                  <a:lnTo>
                    <a:pt x="71" y="73"/>
                  </a:lnTo>
                  <a:lnTo>
                    <a:pt x="79" y="100"/>
                  </a:lnTo>
                  <a:lnTo>
                    <a:pt x="84" y="128"/>
                  </a:lnTo>
                  <a:lnTo>
                    <a:pt x="82" y="155"/>
                  </a:lnTo>
                  <a:lnTo>
                    <a:pt x="74" y="178"/>
                  </a:lnTo>
                  <a:lnTo>
                    <a:pt x="57" y="197"/>
                  </a:lnTo>
                  <a:lnTo>
                    <a:pt x="40" y="208"/>
                  </a:lnTo>
                  <a:lnTo>
                    <a:pt x="25" y="208"/>
                  </a:lnTo>
                  <a:lnTo>
                    <a:pt x="12" y="201"/>
                  </a:lnTo>
                  <a:lnTo>
                    <a:pt x="4" y="187"/>
                  </a:lnTo>
                  <a:lnTo>
                    <a:pt x="0" y="170"/>
                  </a:lnTo>
                  <a:lnTo>
                    <a:pt x="1" y="151"/>
                  </a:lnTo>
                  <a:lnTo>
                    <a:pt x="7" y="133"/>
                  </a:lnTo>
                  <a:lnTo>
                    <a:pt x="19" y="115"/>
                  </a:lnTo>
                  <a:lnTo>
                    <a:pt x="34" y="84"/>
                  </a:lnTo>
                  <a:lnTo>
                    <a:pt x="34" y="46"/>
                  </a:lnTo>
                  <a:lnTo>
                    <a:pt x="27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2" name="Freeform 248"/>
            <p:cNvSpPr>
              <a:spLocks/>
            </p:cNvSpPr>
            <p:nvPr/>
          </p:nvSpPr>
          <p:spPr bwMode="auto">
            <a:xfrm>
              <a:off x="2551" y="1812"/>
              <a:ext cx="72" cy="84"/>
            </a:xfrm>
            <a:custGeom>
              <a:avLst/>
              <a:gdLst>
                <a:gd name="T0" fmla="*/ 0 w 144"/>
                <a:gd name="T1" fmla="*/ 0 h 170"/>
                <a:gd name="T2" fmla="*/ 1 w 144"/>
                <a:gd name="T3" fmla="*/ 0 h 170"/>
                <a:gd name="T4" fmla="*/ 1 w 144"/>
                <a:gd name="T5" fmla="*/ 0 h 170"/>
                <a:gd name="T6" fmla="*/ 1 w 144"/>
                <a:gd name="T7" fmla="*/ 0 h 170"/>
                <a:gd name="T8" fmla="*/ 1 w 144"/>
                <a:gd name="T9" fmla="*/ 0 h 170"/>
                <a:gd name="T10" fmla="*/ 1 w 144"/>
                <a:gd name="T11" fmla="*/ 0 h 170"/>
                <a:gd name="T12" fmla="*/ 1 w 144"/>
                <a:gd name="T13" fmla="*/ 0 h 170"/>
                <a:gd name="T14" fmla="*/ 1 w 144"/>
                <a:gd name="T15" fmla="*/ 0 h 170"/>
                <a:gd name="T16" fmla="*/ 1 w 144"/>
                <a:gd name="T17" fmla="*/ 0 h 170"/>
                <a:gd name="T18" fmla="*/ 1 w 144"/>
                <a:gd name="T19" fmla="*/ 0 h 170"/>
                <a:gd name="T20" fmla="*/ 1 w 144"/>
                <a:gd name="T21" fmla="*/ 0 h 170"/>
                <a:gd name="T22" fmla="*/ 1 w 144"/>
                <a:gd name="T23" fmla="*/ 0 h 170"/>
                <a:gd name="T24" fmla="*/ 1 w 144"/>
                <a:gd name="T25" fmla="*/ 0 h 170"/>
                <a:gd name="T26" fmla="*/ 1 w 144"/>
                <a:gd name="T27" fmla="*/ 0 h 170"/>
                <a:gd name="T28" fmla="*/ 1 w 144"/>
                <a:gd name="T29" fmla="*/ 0 h 170"/>
                <a:gd name="T30" fmla="*/ 1 w 144"/>
                <a:gd name="T31" fmla="*/ 0 h 170"/>
                <a:gd name="T32" fmla="*/ 1 w 144"/>
                <a:gd name="T33" fmla="*/ 0 h 170"/>
                <a:gd name="T34" fmla="*/ 1 w 144"/>
                <a:gd name="T35" fmla="*/ 0 h 170"/>
                <a:gd name="T36" fmla="*/ 1 w 144"/>
                <a:gd name="T37" fmla="*/ 0 h 170"/>
                <a:gd name="T38" fmla="*/ 1 w 144"/>
                <a:gd name="T39" fmla="*/ 0 h 170"/>
                <a:gd name="T40" fmla="*/ 1 w 144"/>
                <a:gd name="T41" fmla="*/ 0 h 170"/>
                <a:gd name="T42" fmla="*/ 1 w 144"/>
                <a:gd name="T43" fmla="*/ 0 h 170"/>
                <a:gd name="T44" fmla="*/ 1 w 144"/>
                <a:gd name="T45" fmla="*/ 0 h 170"/>
                <a:gd name="T46" fmla="*/ 1 w 144"/>
                <a:gd name="T47" fmla="*/ 0 h 170"/>
                <a:gd name="T48" fmla="*/ 0 w 144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4"/>
                <a:gd name="T76" fmla="*/ 0 h 170"/>
                <a:gd name="T77" fmla="*/ 144 w 144"/>
                <a:gd name="T78" fmla="*/ 170 h 1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4" h="170">
                  <a:moveTo>
                    <a:pt x="0" y="0"/>
                  </a:moveTo>
                  <a:lnTo>
                    <a:pt x="27" y="7"/>
                  </a:lnTo>
                  <a:lnTo>
                    <a:pt x="54" y="18"/>
                  </a:lnTo>
                  <a:lnTo>
                    <a:pt x="81" y="33"/>
                  </a:lnTo>
                  <a:lnTo>
                    <a:pt x="104" y="50"/>
                  </a:lnTo>
                  <a:lnTo>
                    <a:pt x="123" y="71"/>
                  </a:lnTo>
                  <a:lnTo>
                    <a:pt x="137" y="92"/>
                  </a:lnTo>
                  <a:lnTo>
                    <a:pt x="144" y="117"/>
                  </a:lnTo>
                  <a:lnTo>
                    <a:pt x="142" y="141"/>
                  </a:lnTo>
                  <a:lnTo>
                    <a:pt x="134" y="159"/>
                  </a:lnTo>
                  <a:lnTo>
                    <a:pt x="121" y="168"/>
                  </a:lnTo>
                  <a:lnTo>
                    <a:pt x="107" y="170"/>
                  </a:lnTo>
                  <a:lnTo>
                    <a:pt x="94" y="164"/>
                  </a:lnTo>
                  <a:lnTo>
                    <a:pt x="80" y="152"/>
                  </a:lnTo>
                  <a:lnTo>
                    <a:pt x="69" y="136"/>
                  </a:lnTo>
                  <a:lnTo>
                    <a:pt x="64" y="118"/>
                  </a:lnTo>
                  <a:lnTo>
                    <a:pt x="65" y="97"/>
                  </a:lnTo>
                  <a:lnTo>
                    <a:pt x="65" y="80"/>
                  </a:lnTo>
                  <a:lnTo>
                    <a:pt x="59" y="63"/>
                  </a:lnTo>
                  <a:lnTo>
                    <a:pt x="49" y="46"/>
                  </a:lnTo>
                  <a:lnTo>
                    <a:pt x="36" y="31"/>
                  </a:lnTo>
                  <a:lnTo>
                    <a:pt x="23" y="19"/>
                  </a:lnTo>
                  <a:lnTo>
                    <a:pt x="12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3" name="Freeform 249"/>
            <p:cNvSpPr>
              <a:spLocks/>
            </p:cNvSpPr>
            <p:nvPr/>
          </p:nvSpPr>
          <p:spPr bwMode="auto">
            <a:xfrm>
              <a:off x="2558" y="1793"/>
              <a:ext cx="99" cy="51"/>
            </a:xfrm>
            <a:custGeom>
              <a:avLst/>
              <a:gdLst>
                <a:gd name="T0" fmla="*/ 0 w 199"/>
                <a:gd name="T1" fmla="*/ 0 h 103"/>
                <a:gd name="T2" fmla="*/ 0 w 199"/>
                <a:gd name="T3" fmla="*/ 0 h 103"/>
                <a:gd name="T4" fmla="*/ 0 w 199"/>
                <a:gd name="T5" fmla="*/ 0 h 103"/>
                <a:gd name="T6" fmla="*/ 0 w 199"/>
                <a:gd name="T7" fmla="*/ 0 h 103"/>
                <a:gd name="T8" fmla="*/ 0 w 199"/>
                <a:gd name="T9" fmla="*/ 0 h 103"/>
                <a:gd name="T10" fmla="*/ 0 w 199"/>
                <a:gd name="T11" fmla="*/ 0 h 103"/>
                <a:gd name="T12" fmla="*/ 0 w 199"/>
                <a:gd name="T13" fmla="*/ 0 h 103"/>
                <a:gd name="T14" fmla="*/ 0 w 199"/>
                <a:gd name="T15" fmla="*/ 0 h 103"/>
                <a:gd name="T16" fmla="*/ 0 w 199"/>
                <a:gd name="T17" fmla="*/ 0 h 103"/>
                <a:gd name="T18" fmla="*/ 0 w 199"/>
                <a:gd name="T19" fmla="*/ 0 h 103"/>
                <a:gd name="T20" fmla="*/ 0 w 199"/>
                <a:gd name="T21" fmla="*/ 0 h 103"/>
                <a:gd name="T22" fmla="*/ 0 w 199"/>
                <a:gd name="T23" fmla="*/ 0 h 103"/>
                <a:gd name="T24" fmla="*/ 0 w 199"/>
                <a:gd name="T25" fmla="*/ 0 h 103"/>
                <a:gd name="T26" fmla="*/ 0 w 199"/>
                <a:gd name="T27" fmla="*/ 0 h 103"/>
                <a:gd name="T28" fmla="*/ 0 w 199"/>
                <a:gd name="T29" fmla="*/ 0 h 103"/>
                <a:gd name="T30" fmla="*/ 0 w 199"/>
                <a:gd name="T31" fmla="*/ 0 h 103"/>
                <a:gd name="T32" fmla="*/ 0 w 199"/>
                <a:gd name="T33" fmla="*/ 0 h 103"/>
                <a:gd name="T34" fmla="*/ 0 w 199"/>
                <a:gd name="T35" fmla="*/ 0 h 103"/>
                <a:gd name="T36" fmla="*/ 0 w 199"/>
                <a:gd name="T37" fmla="*/ 0 h 103"/>
                <a:gd name="T38" fmla="*/ 0 w 199"/>
                <a:gd name="T39" fmla="*/ 0 h 103"/>
                <a:gd name="T40" fmla="*/ 0 w 199"/>
                <a:gd name="T41" fmla="*/ 0 h 103"/>
                <a:gd name="T42" fmla="*/ 0 w 199"/>
                <a:gd name="T43" fmla="*/ 0 h 103"/>
                <a:gd name="T44" fmla="*/ 0 w 199"/>
                <a:gd name="T45" fmla="*/ 0 h 103"/>
                <a:gd name="T46" fmla="*/ 0 w 199"/>
                <a:gd name="T47" fmla="*/ 0 h 103"/>
                <a:gd name="T48" fmla="*/ 0 w 199"/>
                <a:gd name="T49" fmla="*/ 0 h 103"/>
                <a:gd name="T50" fmla="*/ 0 w 199"/>
                <a:gd name="T51" fmla="*/ 0 h 103"/>
                <a:gd name="T52" fmla="*/ 0 w 199"/>
                <a:gd name="T53" fmla="*/ 0 h 103"/>
                <a:gd name="T54" fmla="*/ 0 w 199"/>
                <a:gd name="T55" fmla="*/ 0 h 103"/>
                <a:gd name="T56" fmla="*/ 0 w 199"/>
                <a:gd name="T57" fmla="*/ 0 h 103"/>
                <a:gd name="T58" fmla="*/ 0 w 199"/>
                <a:gd name="T59" fmla="*/ 0 h 103"/>
                <a:gd name="T60" fmla="*/ 0 w 199"/>
                <a:gd name="T61" fmla="*/ 0 h 103"/>
                <a:gd name="T62" fmla="*/ 0 w 199"/>
                <a:gd name="T63" fmla="*/ 0 h 103"/>
                <a:gd name="T64" fmla="*/ 0 w 199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9"/>
                <a:gd name="T100" fmla="*/ 0 h 103"/>
                <a:gd name="T101" fmla="*/ 199 w 199"/>
                <a:gd name="T102" fmla="*/ 103 h 10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9" h="103">
                  <a:moveTo>
                    <a:pt x="0" y="18"/>
                  </a:moveTo>
                  <a:lnTo>
                    <a:pt x="13" y="13"/>
                  </a:lnTo>
                  <a:lnTo>
                    <a:pt x="27" y="8"/>
                  </a:lnTo>
                  <a:lnTo>
                    <a:pt x="40" y="5"/>
                  </a:lnTo>
                  <a:lnTo>
                    <a:pt x="54" y="3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4"/>
                  </a:lnTo>
                  <a:lnTo>
                    <a:pt x="141" y="8"/>
                  </a:lnTo>
                  <a:lnTo>
                    <a:pt x="153" y="13"/>
                  </a:lnTo>
                  <a:lnTo>
                    <a:pt x="165" y="19"/>
                  </a:lnTo>
                  <a:lnTo>
                    <a:pt x="175" y="27"/>
                  </a:lnTo>
                  <a:lnTo>
                    <a:pt x="183" y="35"/>
                  </a:lnTo>
                  <a:lnTo>
                    <a:pt x="190" y="45"/>
                  </a:lnTo>
                  <a:lnTo>
                    <a:pt x="196" y="57"/>
                  </a:lnTo>
                  <a:lnTo>
                    <a:pt x="199" y="76"/>
                  </a:lnTo>
                  <a:lnTo>
                    <a:pt x="194" y="91"/>
                  </a:lnTo>
                  <a:lnTo>
                    <a:pt x="182" y="99"/>
                  </a:lnTo>
                  <a:lnTo>
                    <a:pt x="167" y="103"/>
                  </a:lnTo>
                  <a:lnTo>
                    <a:pt x="150" y="101"/>
                  </a:lnTo>
                  <a:lnTo>
                    <a:pt x="132" y="92"/>
                  </a:lnTo>
                  <a:lnTo>
                    <a:pt x="118" y="80"/>
                  </a:lnTo>
                  <a:lnTo>
                    <a:pt x="106" y="63"/>
                  </a:lnTo>
                  <a:lnTo>
                    <a:pt x="97" y="49"/>
                  </a:lnTo>
                  <a:lnTo>
                    <a:pt x="82" y="37"/>
                  </a:lnTo>
                  <a:lnTo>
                    <a:pt x="65" y="29"/>
                  </a:lnTo>
                  <a:lnTo>
                    <a:pt x="46" y="25"/>
                  </a:lnTo>
                  <a:lnTo>
                    <a:pt x="29" y="21"/>
                  </a:lnTo>
                  <a:lnTo>
                    <a:pt x="14" y="19"/>
                  </a:lnTo>
                  <a:lnTo>
                    <a:pt x="4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4" name="Freeform 250"/>
            <p:cNvSpPr>
              <a:spLocks/>
            </p:cNvSpPr>
            <p:nvPr/>
          </p:nvSpPr>
          <p:spPr bwMode="auto">
            <a:xfrm>
              <a:off x="2631" y="2659"/>
              <a:ext cx="53" cy="98"/>
            </a:xfrm>
            <a:custGeom>
              <a:avLst/>
              <a:gdLst>
                <a:gd name="T0" fmla="*/ 0 w 107"/>
                <a:gd name="T1" fmla="*/ 0 h 195"/>
                <a:gd name="T2" fmla="*/ 0 w 107"/>
                <a:gd name="T3" fmla="*/ 1 h 195"/>
                <a:gd name="T4" fmla="*/ 0 w 107"/>
                <a:gd name="T5" fmla="*/ 1 h 195"/>
                <a:gd name="T6" fmla="*/ 0 w 107"/>
                <a:gd name="T7" fmla="*/ 1 h 195"/>
                <a:gd name="T8" fmla="*/ 0 w 107"/>
                <a:gd name="T9" fmla="*/ 1 h 195"/>
                <a:gd name="T10" fmla="*/ 0 w 107"/>
                <a:gd name="T11" fmla="*/ 1 h 195"/>
                <a:gd name="T12" fmla="*/ 0 w 107"/>
                <a:gd name="T13" fmla="*/ 1 h 195"/>
                <a:gd name="T14" fmla="*/ 0 w 107"/>
                <a:gd name="T15" fmla="*/ 1 h 195"/>
                <a:gd name="T16" fmla="*/ 0 w 107"/>
                <a:gd name="T17" fmla="*/ 1 h 195"/>
                <a:gd name="T18" fmla="*/ 0 w 107"/>
                <a:gd name="T19" fmla="*/ 1 h 195"/>
                <a:gd name="T20" fmla="*/ 0 w 107"/>
                <a:gd name="T21" fmla="*/ 1 h 195"/>
                <a:gd name="T22" fmla="*/ 0 w 107"/>
                <a:gd name="T23" fmla="*/ 1 h 195"/>
                <a:gd name="T24" fmla="*/ 0 w 107"/>
                <a:gd name="T25" fmla="*/ 1 h 195"/>
                <a:gd name="T26" fmla="*/ 0 w 107"/>
                <a:gd name="T27" fmla="*/ 1 h 195"/>
                <a:gd name="T28" fmla="*/ 0 w 107"/>
                <a:gd name="T29" fmla="*/ 1 h 195"/>
                <a:gd name="T30" fmla="*/ 0 w 107"/>
                <a:gd name="T31" fmla="*/ 1 h 195"/>
                <a:gd name="T32" fmla="*/ 0 w 107"/>
                <a:gd name="T33" fmla="*/ 1 h 195"/>
                <a:gd name="T34" fmla="*/ 0 w 107"/>
                <a:gd name="T35" fmla="*/ 1 h 195"/>
                <a:gd name="T36" fmla="*/ 0 w 107"/>
                <a:gd name="T37" fmla="*/ 1 h 195"/>
                <a:gd name="T38" fmla="*/ 0 w 107"/>
                <a:gd name="T39" fmla="*/ 1 h 195"/>
                <a:gd name="T40" fmla="*/ 0 w 107"/>
                <a:gd name="T41" fmla="*/ 1 h 195"/>
                <a:gd name="T42" fmla="*/ 0 w 107"/>
                <a:gd name="T43" fmla="*/ 1 h 195"/>
                <a:gd name="T44" fmla="*/ 0 w 107"/>
                <a:gd name="T45" fmla="*/ 1 h 195"/>
                <a:gd name="T46" fmla="*/ 0 w 107"/>
                <a:gd name="T47" fmla="*/ 1 h 195"/>
                <a:gd name="T48" fmla="*/ 0 w 107"/>
                <a:gd name="T49" fmla="*/ 0 h 1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7"/>
                <a:gd name="T76" fmla="*/ 0 h 195"/>
                <a:gd name="T77" fmla="*/ 107 w 107"/>
                <a:gd name="T78" fmla="*/ 195 h 19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7" h="195">
                  <a:moveTo>
                    <a:pt x="95" y="0"/>
                  </a:moveTo>
                  <a:lnTo>
                    <a:pt x="103" y="26"/>
                  </a:lnTo>
                  <a:lnTo>
                    <a:pt x="107" y="55"/>
                  </a:lnTo>
                  <a:lnTo>
                    <a:pt x="107" y="85"/>
                  </a:lnTo>
                  <a:lnTo>
                    <a:pt x="104" y="114"/>
                  </a:lnTo>
                  <a:lnTo>
                    <a:pt x="96" y="141"/>
                  </a:lnTo>
                  <a:lnTo>
                    <a:pt x="83" y="164"/>
                  </a:lnTo>
                  <a:lnTo>
                    <a:pt x="66" y="183"/>
                  </a:lnTo>
                  <a:lnTo>
                    <a:pt x="44" y="193"/>
                  </a:lnTo>
                  <a:lnTo>
                    <a:pt x="24" y="195"/>
                  </a:lnTo>
                  <a:lnTo>
                    <a:pt x="10" y="190"/>
                  </a:lnTo>
                  <a:lnTo>
                    <a:pt x="3" y="177"/>
                  </a:lnTo>
                  <a:lnTo>
                    <a:pt x="0" y="162"/>
                  </a:lnTo>
                  <a:lnTo>
                    <a:pt x="3" y="145"/>
                  </a:lnTo>
                  <a:lnTo>
                    <a:pt x="12" y="127"/>
                  </a:lnTo>
                  <a:lnTo>
                    <a:pt x="24" y="114"/>
                  </a:lnTo>
                  <a:lnTo>
                    <a:pt x="43" y="103"/>
                  </a:lnTo>
                  <a:lnTo>
                    <a:pt x="58" y="94"/>
                  </a:lnTo>
                  <a:lnTo>
                    <a:pt x="69" y="80"/>
                  </a:lnTo>
                  <a:lnTo>
                    <a:pt x="79" y="64"/>
                  </a:lnTo>
                  <a:lnTo>
                    <a:pt x="86" y="46"/>
                  </a:lnTo>
                  <a:lnTo>
                    <a:pt x="90" y="28"/>
                  </a:lnTo>
                  <a:lnTo>
                    <a:pt x="92" y="13"/>
                  </a:lnTo>
                  <a:lnTo>
                    <a:pt x="95" y="3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5" name="Freeform 251"/>
            <p:cNvSpPr>
              <a:spLocks/>
            </p:cNvSpPr>
            <p:nvPr/>
          </p:nvSpPr>
          <p:spPr bwMode="auto">
            <a:xfrm>
              <a:off x="2581" y="2656"/>
              <a:ext cx="91" cy="63"/>
            </a:xfrm>
            <a:custGeom>
              <a:avLst/>
              <a:gdLst>
                <a:gd name="T0" fmla="*/ 0 w 183"/>
                <a:gd name="T1" fmla="*/ 0 h 126"/>
                <a:gd name="T2" fmla="*/ 0 w 183"/>
                <a:gd name="T3" fmla="*/ 1 h 126"/>
                <a:gd name="T4" fmla="*/ 0 w 183"/>
                <a:gd name="T5" fmla="*/ 1 h 126"/>
                <a:gd name="T6" fmla="*/ 0 w 183"/>
                <a:gd name="T7" fmla="*/ 1 h 126"/>
                <a:gd name="T8" fmla="*/ 0 w 183"/>
                <a:gd name="T9" fmla="*/ 1 h 126"/>
                <a:gd name="T10" fmla="*/ 0 w 183"/>
                <a:gd name="T11" fmla="*/ 1 h 126"/>
                <a:gd name="T12" fmla="*/ 0 w 183"/>
                <a:gd name="T13" fmla="*/ 1 h 126"/>
                <a:gd name="T14" fmla="*/ 0 w 183"/>
                <a:gd name="T15" fmla="*/ 1 h 126"/>
                <a:gd name="T16" fmla="*/ 0 w 183"/>
                <a:gd name="T17" fmla="*/ 1 h 126"/>
                <a:gd name="T18" fmla="*/ 0 w 183"/>
                <a:gd name="T19" fmla="*/ 1 h 126"/>
                <a:gd name="T20" fmla="*/ 0 w 183"/>
                <a:gd name="T21" fmla="*/ 1 h 126"/>
                <a:gd name="T22" fmla="*/ 0 w 183"/>
                <a:gd name="T23" fmla="*/ 1 h 126"/>
                <a:gd name="T24" fmla="*/ 0 w 183"/>
                <a:gd name="T25" fmla="*/ 1 h 126"/>
                <a:gd name="T26" fmla="*/ 0 w 183"/>
                <a:gd name="T27" fmla="*/ 1 h 126"/>
                <a:gd name="T28" fmla="*/ 0 w 183"/>
                <a:gd name="T29" fmla="*/ 1 h 126"/>
                <a:gd name="T30" fmla="*/ 0 w 183"/>
                <a:gd name="T31" fmla="*/ 1 h 126"/>
                <a:gd name="T32" fmla="*/ 0 w 183"/>
                <a:gd name="T33" fmla="*/ 1 h 126"/>
                <a:gd name="T34" fmla="*/ 0 w 183"/>
                <a:gd name="T35" fmla="*/ 1 h 126"/>
                <a:gd name="T36" fmla="*/ 0 w 183"/>
                <a:gd name="T37" fmla="*/ 1 h 126"/>
                <a:gd name="T38" fmla="*/ 0 w 183"/>
                <a:gd name="T39" fmla="*/ 1 h 126"/>
                <a:gd name="T40" fmla="*/ 0 w 183"/>
                <a:gd name="T41" fmla="*/ 1 h 126"/>
                <a:gd name="T42" fmla="*/ 0 w 183"/>
                <a:gd name="T43" fmla="*/ 1 h 126"/>
                <a:gd name="T44" fmla="*/ 0 w 183"/>
                <a:gd name="T45" fmla="*/ 1 h 126"/>
                <a:gd name="T46" fmla="*/ 0 w 183"/>
                <a:gd name="T47" fmla="*/ 1 h 126"/>
                <a:gd name="T48" fmla="*/ 0 w 183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3"/>
                <a:gd name="T76" fmla="*/ 0 h 126"/>
                <a:gd name="T77" fmla="*/ 183 w 183"/>
                <a:gd name="T78" fmla="*/ 126 h 1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3" h="126">
                  <a:moveTo>
                    <a:pt x="183" y="0"/>
                  </a:moveTo>
                  <a:lnTo>
                    <a:pt x="173" y="25"/>
                  </a:lnTo>
                  <a:lnTo>
                    <a:pt x="159" y="51"/>
                  </a:lnTo>
                  <a:lnTo>
                    <a:pt x="141" y="74"/>
                  </a:lnTo>
                  <a:lnTo>
                    <a:pt x="120" y="94"/>
                  </a:lnTo>
                  <a:lnTo>
                    <a:pt x="97" y="111"/>
                  </a:lnTo>
                  <a:lnTo>
                    <a:pt x="73" y="122"/>
                  </a:lnTo>
                  <a:lnTo>
                    <a:pt x="48" y="126"/>
                  </a:lnTo>
                  <a:lnTo>
                    <a:pt x="24" y="120"/>
                  </a:lnTo>
                  <a:lnTo>
                    <a:pt x="7" y="109"/>
                  </a:lnTo>
                  <a:lnTo>
                    <a:pt x="0" y="96"/>
                  </a:lnTo>
                  <a:lnTo>
                    <a:pt x="1" y="82"/>
                  </a:lnTo>
                  <a:lnTo>
                    <a:pt x="8" y="69"/>
                  </a:lnTo>
                  <a:lnTo>
                    <a:pt x="22" y="58"/>
                  </a:lnTo>
                  <a:lnTo>
                    <a:pt x="39" y="50"/>
                  </a:lnTo>
                  <a:lnTo>
                    <a:pt x="58" y="46"/>
                  </a:lnTo>
                  <a:lnTo>
                    <a:pt x="78" y="50"/>
                  </a:lnTo>
                  <a:lnTo>
                    <a:pt x="96" y="52"/>
                  </a:lnTo>
                  <a:lnTo>
                    <a:pt x="113" y="48"/>
                  </a:lnTo>
                  <a:lnTo>
                    <a:pt x="130" y="40"/>
                  </a:lnTo>
                  <a:lnTo>
                    <a:pt x="148" y="30"/>
                  </a:lnTo>
                  <a:lnTo>
                    <a:pt x="161" y="20"/>
                  </a:lnTo>
                  <a:lnTo>
                    <a:pt x="173" y="10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6" name="Freeform 252"/>
            <p:cNvSpPr>
              <a:spLocks/>
            </p:cNvSpPr>
            <p:nvPr/>
          </p:nvSpPr>
          <p:spPr bwMode="auto">
            <a:xfrm>
              <a:off x="2681" y="2658"/>
              <a:ext cx="52" cy="98"/>
            </a:xfrm>
            <a:custGeom>
              <a:avLst/>
              <a:gdLst>
                <a:gd name="T0" fmla="*/ 0 w 102"/>
                <a:gd name="T1" fmla="*/ 0 h 197"/>
                <a:gd name="T2" fmla="*/ 1 w 102"/>
                <a:gd name="T3" fmla="*/ 0 h 197"/>
                <a:gd name="T4" fmla="*/ 1 w 102"/>
                <a:gd name="T5" fmla="*/ 0 h 197"/>
                <a:gd name="T6" fmla="*/ 1 w 102"/>
                <a:gd name="T7" fmla="*/ 0 h 197"/>
                <a:gd name="T8" fmla="*/ 1 w 102"/>
                <a:gd name="T9" fmla="*/ 0 h 197"/>
                <a:gd name="T10" fmla="*/ 1 w 102"/>
                <a:gd name="T11" fmla="*/ 0 h 197"/>
                <a:gd name="T12" fmla="*/ 1 w 102"/>
                <a:gd name="T13" fmla="*/ 0 h 197"/>
                <a:gd name="T14" fmla="*/ 1 w 102"/>
                <a:gd name="T15" fmla="*/ 0 h 197"/>
                <a:gd name="T16" fmla="*/ 1 w 102"/>
                <a:gd name="T17" fmla="*/ 0 h 197"/>
                <a:gd name="T18" fmla="*/ 1 w 102"/>
                <a:gd name="T19" fmla="*/ 0 h 197"/>
                <a:gd name="T20" fmla="*/ 1 w 102"/>
                <a:gd name="T21" fmla="*/ 0 h 197"/>
                <a:gd name="T22" fmla="*/ 1 w 102"/>
                <a:gd name="T23" fmla="*/ 0 h 197"/>
                <a:gd name="T24" fmla="*/ 1 w 102"/>
                <a:gd name="T25" fmla="*/ 0 h 197"/>
                <a:gd name="T26" fmla="*/ 1 w 102"/>
                <a:gd name="T27" fmla="*/ 0 h 197"/>
                <a:gd name="T28" fmla="*/ 1 w 102"/>
                <a:gd name="T29" fmla="*/ 0 h 197"/>
                <a:gd name="T30" fmla="*/ 1 w 102"/>
                <a:gd name="T31" fmla="*/ 0 h 197"/>
                <a:gd name="T32" fmla="*/ 1 w 102"/>
                <a:gd name="T33" fmla="*/ 0 h 197"/>
                <a:gd name="T34" fmla="*/ 1 w 102"/>
                <a:gd name="T35" fmla="*/ 0 h 197"/>
                <a:gd name="T36" fmla="*/ 1 w 102"/>
                <a:gd name="T37" fmla="*/ 0 h 197"/>
                <a:gd name="T38" fmla="*/ 1 w 102"/>
                <a:gd name="T39" fmla="*/ 0 h 197"/>
                <a:gd name="T40" fmla="*/ 1 w 102"/>
                <a:gd name="T41" fmla="*/ 0 h 197"/>
                <a:gd name="T42" fmla="*/ 1 w 102"/>
                <a:gd name="T43" fmla="*/ 0 h 197"/>
                <a:gd name="T44" fmla="*/ 1 w 102"/>
                <a:gd name="T45" fmla="*/ 0 h 197"/>
                <a:gd name="T46" fmla="*/ 1 w 102"/>
                <a:gd name="T47" fmla="*/ 0 h 197"/>
                <a:gd name="T48" fmla="*/ 0 w 102"/>
                <a:gd name="T49" fmla="*/ 0 h 19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97"/>
                <a:gd name="T77" fmla="*/ 102 w 102"/>
                <a:gd name="T78" fmla="*/ 197 h 19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97">
                  <a:moveTo>
                    <a:pt x="0" y="0"/>
                  </a:moveTo>
                  <a:lnTo>
                    <a:pt x="23" y="14"/>
                  </a:lnTo>
                  <a:lnTo>
                    <a:pt x="46" y="33"/>
                  </a:lnTo>
                  <a:lnTo>
                    <a:pt x="66" y="54"/>
                  </a:lnTo>
                  <a:lnTo>
                    <a:pt x="83" y="77"/>
                  </a:lnTo>
                  <a:lnTo>
                    <a:pt x="95" y="103"/>
                  </a:lnTo>
                  <a:lnTo>
                    <a:pt x="102" y="128"/>
                  </a:lnTo>
                  <a:lnTo>
                    <a:pt x="102" y="153"/>
                  </a:lnTo>
                  <a:lnTo>
                    <a:pt x="93" y="177"/>
                  </a:lnTo>
                  <a:lnTo>
                    <a:pt x="79" y="191"/>
                  </a:lnTo>
                  <a:lnTo>
                    <a:pt x="65" y="197"/>
                  </a:lnTo>
                  <a:lnTo>
                    <a:pt x="51" y="194"/>
                  </a:lnTo>
                  <a:lnTo>
                    <a:pt x="39" y="183"/>
                  </a:lnTo>
                  <a:lnTo>
                    <a:pt x="30" y="170"/>
                  </a:lnTo>
                  <a:lnTo>
                    <a:pt x="25" y="151"/>
                  </a:lnTo>
                  <a:lnTo>
                    <a:pt x="25" y="132"/>
                  </a:lnTo>
                  <a:lnTo>
                    <a:pt x="32" y="112"/>
                  </a:lnTo>
                  <a:lnTo>
                    <a:pt x="37" y="96"/>
                  </a:lnTo>
                  <a:lnTo>
                    <a:pt x="35" y="77"/>
                  </a:lnTo>
                  <a:lnTo>
                    <a:pt x="31" y="59"/>
                  </a:lnTo>
                  <a:lnTo>
                    <a:pt x="24" y="41"/>
                  </a:lnTo>
                  <a:lnTo>
                    <a:pt x="16" y="24"/>
                  </a:lnTo>
                  <a:lnTo>
                    <a:pt x="8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7" name="Freeform 253"/>
            <p:cNvSpPr>
              <a:spLocks/>
            </p:cNvSpPr>
            <p:nvPr/>
          </p:nvSpPr>
          <p:spPr bwMode="auto">
            <a:xfrm>
              <a:off x="2684" y="2652"/>
              <a:ext cx="90" cy="64"/>
            </a:xfrm>
            <a:custGeom>
              <a:avLst/>
              <a:gdLst>
                <a:gd name="T0" fmla="*/ 0 w 180"/>
                <a:gd name="T1" fmla="*/ 0 h 129"/>
                <a:gd name="T2" fmla="*/ 1 w 180"/>
                <a:gd name="T3" fmla="*/ 0 h 129"/>
                <a:gd name="T4" fmla="*/ 1 w 180"/>
                <a:gd name="T5" fmla="*/ 0 h 129"/>
                <a:gd name="T6" fmla="*/ 1 w 180"/>
                <a:gd name="T7" fmla="*/ 0 h 129"/>
                <a:gd name="T8" fmla="*/ 1 w 180"/>
                <a:gd name="T9" fmla="*/ 0 h 129"/>
                <a:gd name="T10" fmla="*/ 1 w 180"/>
                <a:gd name="T11" fmla="*/ 0 h 129"/>
                <a:gd name="T12" fmla="*/ 1 w 180"/>
                <a:gd name="T13" fmla="*/ 0 h 129"/>
                <a:gd name="T14" fmla="*/ 1 w 180"/>
                <a:gd name="T15" fmla="*/ 0 h 129"/>
                <a:gd name="T16" fmla="*/ 1 w 180"/>
                <a:gd name="T17" fmla="*/ 0 h 129"/>
                <a:gd name="T18" fmla="*/ 1 w 180"/>
                <a:gd name="T19" fmla="*/ 0 h 129"/>
                <a:gd name="T20" fmla="*/ 1 w 180"/>
                <a:gd name="T21" fmla="*/ 0 h 129"/>
                <a:gd name="T22" fmla="*/ 1 w 180"/>
                <a:gd name="T23" fmla="*/ 0 h 129"/>
                <a:gd name="T24" fmla="*/ 1 w 180"/>
                <a:gd name="T25" fmla="*/ 0 h 129"/>
                <a:gd name="T26" fmla="*/ 1 w 180"/>
                <a:gd name="T27" fmla="*/ 0 h 129"/>
                <a:gd name="T28" fmla="*/ 1 w 180"/>
                <a:gd name="T29" fmla="*/ 0 h 129"/>
                <a:gd name="T30" fmla="*/ 1 w 180"/>
                <a:gd name="T31" fmla="*/ 0 h 129"/>
                <a:gd name="T32" fmla="*/ 1 w 180"/>
                <a:gd name="T33" fmla="*/ 0 h 129"/>
                <a:gd name="T34" fmla="*/ 1 w 180"/>
                <a:gd name="T35" fmla="*/ 0 h 129"/>
                <a:gd name="T36" fmla="*/ 1 w 180"/>
                <a:gd name="T37" fmla="*/ 0 h 129"/>
                <a:gd name="T38" fmla="*/ 1 w 180"/>
                <a:gd name="T39" fmla="*/ 0 h 129"/>
                <a:gd name="T40" fmla="*/ 1 w 180"/>
                <a:gd name="T41" fmla="*/ 0 h 129"/>
                <a:gd name="T42" fmla="*/ 1 w 180"/>
                <a:gd name="T43" fmla="*/ 0 h 129"/>
                <a:gd name="T44" fmla="*/ 1 w 180"/>
                <a:gd name="T45" fmla="*/ 0 h 129"/>
                <a:gd name="T46" fmla="*/ 1 w 180"/>
                <a:gd name="T47" fmla="*/ 0 h 129"/>
                <a:gd name="T48" fmla="*/ 0 w 180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0"/>
                <a:gd name="T76" fmla="*/ 0 h 129"/>
                <a:gd name="T77" fmla="*/ 180 w 180"/>
                <a:gd name="T78" fmla="*/ 129 h 12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0" h="129">
                  <a:moveTo>
                    <a:pt x="0" y="2"/>
                  </a:moveTo>
                  <a:lnTo>
                    <a:pt x="28" y="0"/>
                  </a:lnTo>
                  <a:lnTo>
                    <a:pt x="57" y="1"/>
                  </a:lnTo>
                  <a:lnTo>
                    <a:pt x="87" y="7"/>
                  </a:lnTo>
                  <a:lnTo>
                    <a:pt x="114" y="16"/>
                  </a:lnTo>
                  <a:lnTo>
                    <a:pt x="140" y="30"/>
                  </a:lnTo>
                  <a:lnTo>
                    <a:pt x="159" y="46"/>
                  </a:lnTo>
                  <a:lnTo>
                    <a:pt x="173" y="67"/>
                  </a:lnTo>
                  <a:lnTo>
                    <a:pt x="180" y="91"/>
                  </a:lnTo>
                  <a:lnTo>
                    <a:pt x="178" y="110"/>
                  </a:lnTo>
                  <a:lnTo>
                    <a:pt x="170" y="123"/>
                  </a:lnTo>
                  <a:lnTo>
                    <a:pt x="156" y="129"/>
                  </a:lnTo>
                  <a:lnTo>
                    <a:pt x="141" y="128"/>
                  </a:lnTo>
                  <a:lnTo>
                    <a:pt x="125" y="121"/>
                  </a:lnTo>
                  <a:lnTo>
                    <a:pt x="110" y="109"/>
                  </a:lnTo>
                  <a:lnTo>
                    <a:pt x="98" y="93"/>
                  </a:lnTo>
                  <a:lnTo>
                    <a:pt x="93" y="73"/>
                  </a:lnTo>
                  <a:lnTo>
                    <a:pt x="87" y="57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4" y="20"/>
                  </a:lnTo>
                  <a:lnTo>
                    <a:pt x="28" y="12"/>
                  </a:lnTo>
                  <a:lnTo>
                    <a:pt x="14" y="7"/>
                  </a:lnTo>
                  <a:lnTo>
                    <a:pt x="4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8" name="Freeform 254"/>
            <p:cNvSpPr>
              <a:spLocks/>
            </p:cNvSpPr>
            <p:nvPr/>
          </p:nvSpPr>
          <p:spPr bwMode="auto">
            <a:xfrm>
              <a:off x="2688" y="2614"/>
              <a:ext cx="103" cy="42"/>
            </a:xfrm>
            <a:custGeom>
              <a:avLst/>
              <a:gdLst>
                <a:gd name="T0" fmla="*/ 0 w 206"/>
                <a:gd name="T1" fmla="*/ 0 h 85"/>
                <a:gd name="T2" fmla="*/ 1 w 206"/>
                <a:gd name="T3" fmla="*/ 0 h 85"/>
                <a:gd name="T4" fmla="*/ 1 w 206"/>
                <a:gd name="T5" fmla="*/ 0 h 85"/>
                <a:gd name="T6" fmla="*/ 1 w 206"/>
                <a:gd name="T7" fmla="*/ 0 h 85"/>
                <a:gd name="T8" fmla="*/ 1 w 206"/>
                <a:gd name="T9" fmla="*/ 0 h 85"/>
                <a:gd name="T10" fmla="*/ 1 w 206"/>
                <a:gd name="T11" fmla="*/ 0 h 85"/>
                <a:gd name="T12" fmla="*/ 1 w 206"/>
                <a:gd name="T13" fmla="*/ 0 h 85"/>
                <a:gd name="T14" fmla="*/ 1 w 206"/>
                <a:gd name="T15" fmla="*/ 0 h 85"/>
                <a:gd name="T16" fmla="*/ 1 w 206"/>
                <a:gd name="T17" fmla="*/ 0 h 85"/>
                <a:gd name="T18" fmla="*/ 1 w 206"/>
                <a:gd name="T19" fmla="*/ 0 h 85"/>
                <a:gd name="T20" fmla="*/ 1 w 206"/>
                <a:gd name="T21" fmla="*/ 0 h 85"/>
                <a:gd name="T22" fmla="*/ 1 w 206"/>
                <a:gd name="T23" fmla="*/ 0 h 85"/>
                <a:gd name="T24" fmla="*/ 1 w 206"/>
                <a:gd name="T25" fmla="*/ 0 h 85"/>
                <a:gd name="T26" fmla="*/ 1 w 206"/>
                <a:gd name="T27" fmla="*/ 0 h 85"/>
                <a:gd name="T28" fmla="*/ 1 w 206"/>
                <a:gd name="T29" fmla="*/ 0 h 85"/>
                <a:gd name="T30" fmla="*/ 1 w 206"/>
                <a:gd name="T31" fmla="*/ 0 h 85"/>
                <a:gd name="T32" fmla="*/ 1 w 206"/>
                <a:gd name="T33" fmla="*/ 0 h 85"/>
                <a:gd name="T34" fmla="*/ 1 w 206"/>
                <a:gd name="T35" fmla="*/ 0 h 85"/>
                <a:gd name="T36" fmla="*/ 1 w 206"/>
                <a:gd name="T37" fmla="*/ 0 h 85"/>
                <a:gd name="T38" fmla="*/ 1 w 206"/>
                <a:gd name="T39" fmla="*/ 0 h 85"/>
                <a:gd name="T40" fmla="*/ 1 w 206"/>
                <a:gd name="T41" fmla="*/ 0 h 85"/>
                <a:gd name="T42" fmla="*/ 1 w 206"/>
                <a:gd name="T43" fmla="*/ 0 h 85"/>
                <a:gd name="T44" fmla="*/ 1 w 206"/>
                <a:gd name="T45" fmla="*/ 0 h 85"/>
                <a:gd name="T46" fmla="*/ 1 w 206"/>
                <a:gd name="T47" fmla="*/ 0 h 85"/>
                <a:gd name="T48" fmla="*/ 1 w 206"/>
                <a:gd name="T49" fmla="*/ 0 h 85"/>
                <a:gd name="T50" fmla="*/ 1 w 206"/>
                <a:gd name="T51" fmla="*/ 0 h 85"/>
                <a:gd name="T52" fmla="*/ 1 w 206"/>
                <a:gd name="T53" fmla="*/ 0 h 85"/>
                <a:gd name="T54" fmla="*/ 1 w 206"/>
                <a:gd name="T55" fmla="*/ 0 h 85"/>
                <a:gd name="T56" fmla="*/ 1 w 206"/>
                <a:gd name="T57" fmla="*/ 0 h 85"/>
                <a:gd name="T58" fmla="*/ 1 w 206"/>
                <a:gd name="T59" fmla="*/ 0 h 85"/>
                <a:gd name="T60" fmla="*/ 1 w 206"/>
                <a:gd name="T61" fmla="*/ 0 h 85"/>
                <a:gd name="T62" fmla="*/ 1 w 206"/>
                <a:gd name="T63" fmla="*/ 0 h 85"/>
                <a:gd name="T64" fmla="*/ 0 w 206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6"/>
                <a:gd name="T100" fmla="*/ 0 h 85"/>
                <a:gd name="T101" fmla="*/ 206 w 206"/>
                <a:gd name="T102" fmla="*/ 85 h 8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6" h="85">
                  <a:moveTo>
                    <a:pt x="0" y="54"/>
                  </a:moveTo>
                  <a:lnTo>
                    <a:pt x="11" y="45"/>
                  </a:lnTo>
                  <a:lnTo>
                    <a:pt x="22" y="37"/>
                  </a:lnTo>
                  <a:lnTo>
                    <a:pt x="34" y="30"/>
                  </a:lnTo>
                  <a:lnTo>
                    <a:pt x="46" y="23"/>
                  </a:lnTo>
                  <a:lnTo>
                    <a:pt x="60" y="16"/>
                  </a:lnTo>
                  <a:lnTo>
                    <a:pt x="74" y="11"/>
                  </a:lnTo>
                  <a:lnTo>
                    <a:pt x="88" y="7"/>
                  </a:lnTo>
                  <a:lnTo>
                    <a:pt x="103" y="3"/>
                  </a:lnTo>
                  <a:lnTo>
                    <a:pt x="117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79" y="12"/>
                  </a:lnTo>
                  <a:lnTo>
                    <a:pt x="189" y="19"/>
                  </a:lnTo>
                  <a:lnTo>
                    <a:pt x="197" y="29"/>
                  </a:lnTo>
                  <a:lnTo>
                    <a:pt x="206" y="47"/>
                  </a:lnTo>
                  <a:lnTo>
                    <a:pt x="206" y="62"/>
                  </a:lnTo>
                  <a:lnTo>
                    <a:pt x="198" y="73"/>
                  </a:lnTo>
                  <a:lnTo>
                    <a:pt x="185" y="82"/>
                  </a:lnTo>
                  <a:lnTo>
                    <a:pt x="167" y="85"/>
                  </a:lnTo>
                  <a:lnTo>
                    <a:pt x="149" y="84"/>
                  </a:lnTo>
                  <a:lnTo>
                    <a:pt x="132" y="76"/>
                  </a:lnTo>
                  <a:lnTo>
                    <a:pt x="116" y="63"/>
                  </a:lnTo>
                  <a:lnTo>
                    <a:pt x="102" y="53"/>
                  </a:lnTo>
                  <a:lnTo>
                    <a:pt x="84" y="47"/>
                  </a:lnTo>
                  <a:lnTo>
                    <a:pt x="66" y="45"/>
                  </a:lnTo>
                  <a:lnTo>
                    <a:pt x="46" y="46"/>
                  </a:lnTo>
                  <a:lnTo>
                    <a:pt x="29" y="48"/>
                  </a:lnTo>
                  <a:lnTo>
                    <a:pt x="14" y="50"/>
                  </a:lnTo>
                  <a:lnTo>
                    <a:pt x="4" y="5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29" name="Freeform 255"/>
            <p:cNvSpPr>
              <a:spLocks/>
            </p:cNvSpPr>
            <p:nvPr/>
          </p:nvSpPr>
          <p:spPr bwMode="auto">
            <a:xfrm>
              <a:off x="2360" y="2408"/>
              <a:ext cx="74" cy="47"/>
            </a:xfrm>
            <a:custGeom>
              <a:avLst/>
              <a:gdLst>
                <a:gd name="T0" fmla="*/ 0 w 147"/>
                <a:gd name="T1" fmla="*/ 0 h 95"/>
                <a:gd name="T2" fmla="*/ 1 w 147"/>
                <a:gd name="T3" fmla="*/ 0 h 95"/>
                <a:gd name="T4" fmla="*/ 1 w 147"/>
                <a:gd name="T5" fmla="*/ 0 h 95"/>
                <a:gd name="T6" fmla="*/ 1 w 147"/>
                <a:gd name="T7" fmla="*/ 0 h 95"/>
                <a:gd name="T8" fmla="*/ 1 w 147"/>
                <a:gd name="T9" fmla="*/ 0 h 95"/>
                <a:gd name="T10" fmla="*/ 1 w 147"/>
                <a:gd name="T11" fmla="*/ 0 h 95"/>
                <a:gd name="T12" fmla="*/ 1 w 147"/>
                <a:gd name="T13" fmla="*/ 0 h 95"/>
                <a:gd name="T14" fmla="*/ 1 w 147"/>
                <a:gd name="T15" fmla="*/ 0 h 95"/>
                <a:gd name="T16" fmla="*/ 1 w 147"/>
                <a:gd name="T17" fmla="*/ 0 h 95"/>
                <a:gd name="T18" fmla="*/ 1 w 147"/>
                <a:gd name="T19" fmla="*/ 0 h 95"/>
                <a:gd name="T20" fmla="*/ 1 w 147"/>
                <a:gd name="T21" fmla="*/ 0 h 95"/>
                <a:gd name="T22" fmla="*/ 1 w 147"/>
                <a:gd name="T23" fmla="*/ 0 h 95"/>
                <a:gd name="T24" fmla="*/ 1 w 147"/>
                <a:gd name="T25" fmla="*/ 0 h 95"/>
                <a:gd name="T26" fmla="*/ 1 w 147"/>
                <a:gd name="T27" fmla="*/ 0 h 95"/>
                <a:gd name="T28" fmla="*/ 1 w 147"/>
                <a:gd name="T29" fmla="*/ 0 h 95"/>
                <a:gd name="T30" fmla="*/ 1 w 147"/>
                <a:gd name="T31" fmla="*/ 0 h 95"/>
                <a:gd name="T32" fmla="*/ 1 w 147"/>
                <a:gd name="T33" fmla="*/ 0 h 95"/>
                <a:gd name="T34" fmla="*/ 1 w 147"/>
                <a:gd name="T35" fmla="*/ 0 h 95"/>
                <a:gd name="T36" fmla="*/ 1 w 147"/>
                <a:gd name="T37" fmla="*/ 0 h 95"/>
                <a:gd name="T38" fmla="*/ 1 w 147"/>
                <a:gd name="T39" fmla="*/ 0 h 95"/>
                <a:gd name="T40" fmla="*/ 1 w 147"/>
                <a:gd name="T41" fmla="*/ 0 h 95"/>
                <a:gd name="T42" fmla="*/ 1 w 147"/>
                <a:gd name="T43" fmla="*/ 0 h 95"/>
                <a:gd name="T44" fmla="*/ 1 w 147"/>
                <a:gd name="T45" fmla="*/ 0 h 95"/>
                <a:gd name="T46" fmla="*/ 1 w 147"/>
                <a:gd name="T47" fmla="*/ 0 h 95"/>
                <a:gd name="T48" fmla="*/ 0 w 147"/>
                <a:gd name="T49" fmla="*/ 0 h 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7"/>
                <a:gd name="T76" fmla="*/ 0 h 95"/>
                <a:gd name="T77" fmla="*/ 147 w 147"/>
                <a:gd name="T78" fmla="*/ 95 h 9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7" h="95">
                  <a:moveTo>
                    <a:pt x="0" y="5"/>
                  </a:moveTo>
                  <a:lnTo>
                    <a:pt x="22" y="2"/>
                  </a:lnTo>
                  <a:lnTo>
                    <a:pt x="45" y="0"/>
                  </a:lnTo>
                  <a:lnTo>
                    <a:pt x="68" y="3"/>
                  </a:lnTo>
                  <a:lnTo>
                    <a:pt x="91" y="8"/>
                  </a:lnTo>
                  <a:lnTo>
                    <a:pt x="111" y="17"/>
                  </a:lnTo>
                  <a:lnTo>
                    <a:pt x="128" y="29"/>
                  </a:lnTo>
                  <a:lnTo>
                    <a:pt x="141" y="44"/>
                  </a:lnTo>
                  <a:lnTo>
                    <a:pt x="147" y="63"/>
                  </a:lnTo>
                  <a:lnTo>
                    <a:pt x="146" y="79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19" y="95"/>
                  </a:lnTo>
                  <a:lnTo>
                    <a:pt x="105" y="90"/>
                  </a:lnTo>
                  <a:lnTo>
                    <a:pt x="93" y="82"/>
                  </a:lnTo>
                  <a:lnTo>
                    <a:pt x="83" y="70"/>
                  </a:lnTo>
                  <a:lnTo>
                    <a:pt x="77" y="55"/>
                  </a:lnTo>
                  <a:lnTo>
                    <a:pt x="71" y="43"/>
                  </a:lnTo>
                  <a:lnTo>
                    <a:pt x="62" y="33"/>
                  </a:lnTo>
                  <a:lnTo>
                    <a:pt x="50" y="23"/>
                  </a:lnTo>
                  <a:lnTo>
                    <a:pt x="36" y="17"/>
                  </a:lnTo>
                  <a:lnTo>
                    <a:pt x="22" y="12"/>
                  </a:lnTo>
                  <a:lnTo>
                    <a:pt x="10" y="7"/>
                  </a:lnTo>
                  <a:lnTo>
                    <a:pt x="3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0" name="Freeform 256"/>
            <p:cNvSpPr>
              <a:spLocks/>
            </p:cNvSpPr>
            <p:nvPr/>
          </p:nvSpPr>
          <p:spPr bwMode="auto">
            <a:xfrm>
              <a:off x="2357" y="2414"/>
              <a:ext cx="43" cy="77"/>
            </a:xfrm>
            <a:custGeom>
              <a:avLst/>
              <a:gdLst>
                <a:gd name="T0" fmla="*/ 0 w 87"/>
                <a:gd name="T1" fmla="*/ 0 h 154"/>
                <a:gd name="T2" fmla="*/ 0 w 87"/>
                <a:gd name="T3" fmla="*/ 1 h 154"/>
                <a:gd name="T4" fmla="*/ 0 w 87"/>
                <a:gd name="T5" fmla="*/ 1 h 154"/>
                <a:gd name="T6" fmla="*/ 0 w 87"/>
                <a:gd name="T7" fmla="*/ 1 h 154"/>
                <a:gd name="T8" fmla="*/ 0 w 87"/>
                <a:gd name="T9" fmla="*/ 1 h 154"/>
                <a:gd name="T10" fmla="*/ 0 w 87"/>
                <a:gd name="T11" fmla="*/ 1 h 154"/>
                <a:gd name="T12" fmla="*/ 0 w 87"/>
                <a:gd name="T13" fmla="*/ 1 h 154"/>
                <a:gd name="T14" fmla="*/ 0 w 87"/>
                <a:gd name="T15" fmla="*/ 1 h 154"/>
                <a:gd name="T16" fmla="*/ 0 w 87"/>
                <a:gd name="T17" fmla="*/ 1 h 154"/>
                <a:gd name="T18" fmla="*/ 0 w 87"/>
                <a:gd name="T19" fmla="*/ 1 h 154"/>
                <a:gd name="T20" fmla="*/ 0 w 87"/>
                <a:gd name="T21" fmla="*/ 1 h 154"/>
                <a:gd name="T22" fmla="*/ 0 w 87"/>
                <a:gd name="T23" fmla="*/ 1 h 154"/>
                <a:gd name="T24" fmla="*/ 0 w 87"/>
                <a:gd name="T25" fmla="*/ 1 h 154"/>
                <a:gd name="T26" fmla="*/ 0 w 87"/>
                <a:gd name="T27" fmla="*/ 1 h 154"/>
                <a:gd name="T28" fmla="*/ 0 w 87"/>
                <a:gd name="T29" fmla="*/ 1 h 154"/>
                <a:gd name="T30" fmla="*/ 0 w 87"/>
                <a:gd name="T31" fmla="*/ 1 h 154"/>
                <a:gd name="T32" fmla="*/ 0 w 87"/>
                <a:gd name="T33" fmla="*/ 1 h 154"/>
                <a:gd name="T34" fmla="*/ 0 w 87"/>
                <a:gd name="T35" fmla="*/ 1 h 154"/>
                <a:gd name="T36" fmla="*/ 0 w 87"/>
                <a:gd name="T37" fmla="*/ 1 h 154"/>
                <a:gd name="T38" fmla="*/ 0 w 87"/>
                <a:gd name="T39" fmla="*/ 1 h 154"/>
                <a:gd name="T40" fmla="*/ 0 w 87"/>
                <a:gd name="T41" fmla="*/ 1 h 154"/>
                <a:gd name="T42" fmla="*/ 0 w 87"/>
                <a:gd name="T43" fmla="*/ 1 h 154"/>
                <a:gd name="T44" fmla="*/ 0 w 87"/>
                <a:gd name="T45" fmla="*/ 1 h 154"/>
                <a:gd name="T46" fmla="*/ 0 w 87"/>
                <a:gd name="T47" fmla="*/ 1 h 154"/>
                <a:gd name="T48" fmla="*/ 0 w 87"/>
                <a:gd name="T49" fmla="*/ 0 h 1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7"/>
                <a:gd name="T76" fmla="*/ 0 h 154"/>
                <a:gd name="T77" fmla="*/ 87 w 87"/>
                <a:gd name="T78" fmla="*/ 154 h 1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7" h="154">
                  <a:moveTo>
                    <a:pt x="0" y="0"/>
                  </a:moveTo>
                  <a:lnTo>
                    <a:pt x="20" y="10"/>
                  </a:lnTo>
                  <a:lnTo>
                    <a:pt x="38" y="24"/>
                  </a:lnTo>
                  <a:lnTo>
                    <a:pt x="56" y="40"/>
                  </a:lnTo>
                  <a:lnTo>
                    <a:pt x="69" y="59"/>
                  </a:lnTo>
                  <a:lnTo>
                    <a:pt x="81" y="78"/>
                  </a:lnTo>
                  <a:lnTo>
                    <a:pt x="87" y="98"/>
                  </a:lnTo>
                  <a:lnTo>
                    <a:pt x="87" y="119"/>
                  </a:lnTo>
                  <a:lnTo>
                    <a:pt x="81" y="137"/>
                  </a:lnTo>
                  <a:lnTo>
                    <a:pt x="71" y="150"/>
                  </a:lnTo>
                  <a:lnTo>
                    <a:pt x="59" y="154"/>
                  </a:lnTo>
                  <a:lnTo>
                    <a:pt x="49" y="152"/>
                  </a:lnTo>
                  <a:lnTo>
                    <a:pt x="38" y="144"/>
                  </a:lnTo>
                  <a:lnTo>
                    <a:pt x="30" y="133"/>
                  </a:lnTo>
                  <a:lnTo>
                    <a:pt x="26" y="119"/>
                  </a:lnTo>
                  <a:lnTo>
                    <a:pt x="26" y="103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31" y="60"/>
                  </a:lnTo>
                  <a:lnTo>
                    <a:pt x="27" y="45"/>
                  </a:lnTo>
                  <a:lnTo>
                    <a:pt x="21" y="31"/>
                  </a:lnTo>
                  <a:lnTo>
                    <a:pt x="14" y="19"/>
                  </a:lnTo>
                  <a:lnTo>
                    <a:pt x="7" y="9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1" name="Freeform 257"/>
            <p:cNvSpPr>
              <a:spLocks/>
            </p:cNvSpPr>
            <p:nvPr/>
          </p:nvSpPr>
          <p:spPr bwMode="auto">
            <a:xfrm>
              <a:off x="2359" y="2373"/>
              <a:ext cx="81" cy="34"/>
            </a:xfrm>
            <a:custGeom>
              <a:avLst/>
              <a:gdLst>
                <a:gd name="T0" fmla="*/ 0 w 161"/>
                <a:gd name="T1" fmla="*/ 0 h 69"/>
                <a:gd name="T2" fmla="*/ 1 w 161"/>
                <a:gd name="T3" fmla="*/ 0 h 69"/>
                <a:gd name="T4" fmla="*/ 1 w 161"/>
                <a:gd name="T5" fmla="*/ 0 h 69"/>
                <a:gd name="T6" fmla="*/ 1 w 161"/>
                <a:gd name="T7" fmla="*/ 0 h 69"/>
                <a:gd name="T8" fmla="*/ 1 w 161"/>
                <a:gd name="T9" fmla="*/ 0 h 69"/>
                <a:gd name="T10" fmla="*/ 1 w 161"/>
                <a:gd name="T11" fmla="*/ 0 h 69"/>
                <a:gd name="T12" fmla="*/ 1 w 161"/>
                <a:gd name="T13" fmla="*/ 0 h 69"/>
                <a:gd name="T14" fmla="*/ 1 w 161"/>
                <a:gd name="T15" fmla="*/ 0 h 69"/>
                <a:gd name="T16" fmla="*/ 1 w 161"/>
                <a:gd name="T17" fmla="*/ 0 h 69"/>
                <a:gd name="T18" fmla="*/ 1 w 161"/>
                <a:gd name="T19" fmla="*/ 0 h 69"/>
                <a:gd name="T20" fmla="*/ 1 w 161"/>
                <a:gd name="T21" fmla="*/ 0 h 69"/>
                <a:gd name="T22" fmla="*/ 1 w 161"/>
                <a:gd name="T23" fmla="*/ 0 h 69"/>
                <a:gd name="T24" fmla="*/ 1 w 161"/>
                <a:gd name="T25" fmla="*/ 0 h 69"/>
                <a:gd name="T26" fmla="*/ 1 w 161"/>
                <a:gd name="T27" fmla="*/ 0 h 69"/>
                <a:gd name="T28" fmla="*/ 1 w 161"/>
                <a:gd name="T29" fmla="*/ 0 h 69"/>
                <a:gd name="T30" fmla="*/ 1 w 161"/>
                <a:gd name="T31" fmla="*/ 0 h 69"/>
                <a:gd name="T32" fmla="*/ 1 w 161"/>
                <a:gd name="T33" fmla="*/ 0 h 69"/>
                <a:gd name="T34" fmla="*/ 1 w 161"/>
                <a:gd name="T35" fmla="*/ 0 h 69"/>
                <a:gd name="T36" fmla="*/ 1 w 161"/>
                <a:gd name="T37" fmla="*/ 0 h 69"/>
                <a:gd name="T38" fmla="*/ 1 w 161"/>
                <a:gd name="T39" fmla="*/ 0 h 69"/>
                <a:gd name="T40" fmla="*/ 1 w 161"/>
                <a:gd name="T41" fmla="*/ 0 h 69"/>
                <a:gd name="T42" fmla="*/ 1 w 161"/>
                <a:gd name="T43" fmla="*/ 0 h 69"/>
                <a:gd name="T44" fmla="*/ 1 w 161"/>
                <a:gd name="T45" fmla="*/ 0 h 69"/>
                <a:gd name="T46" fmla="*/ 1 w 161"/>
                <a:gd name="T47" fmla="*/ 0 h 69"/>
                <a:gd name="T48" fmla="*/ 0 w 161"/>
                <a:gd name="T49" fmla="*/ 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"/>
                <a:gd name="T76" fmla="*/ 0 h 69"/>
                <a:gd name="T77" fmla="*/ 161 w 161"/>
                <a:gd name="T78" fmla="*/ 69 h 6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" h="69">
                  <a:moveTo>
                    <a:pt x="0" y="69"/>
                  </a:moveTo>
                  <a:lnTo>
                    <a:pt x="14" y="52"/>
                  </a:lnTo>
                  <a:lnTo>
                    <a:pt x="30" y="36"/>
                  </a:lnTo>
                  <a:lnTo>
                    <a:pt x="49" y="22"/>
                  </a:lnTo>
                  <a:lnTo>
                    <a:pt x="69" y="11"/>
                  </a:lnTo>
                  <a:lnTo>
                    <a:pt x="90" y="4"/>
                  </a:lnTo>
                  <a:lnTo>
                    <a:pt x="110" y="0"/>
                  </a:lnTo>
                  <a:lnTo>
                    <a:pt x="130" y="4"/>
                  </a:lnTo>
                  <a:lnTo>
                    <a:pt x="147" y="13"/>
                  </a:lnTo>
                  <a:lnTo>
                    <a:pt x="158" y="25"/>
                  </a:lnTo>
                  <a:lnTo>
                    <a:pt x="161" y="37"/>
                  </a:lnTo>
                  <a:lnTo>
                    <a:pt x="156" y="47"/>
                  </a:lnTo>
                  <a:lnTo>
                    <a:pt x="148" y="55"/>
                  </a:lnTo>
                  <a:lnTo>
                    <a:pt x="136" y="61"/>
                  </a:lnTo>
                  <a:lnTo>
                    <a:pt x="121" y="64"/>
                  </a:lnTo>
                  <a:lnTo>
                    <a:pt x="105" y="61"/>
                  </a:lnTo>
                  <a:lnTo>
                    <a:pt x="90" y="54"/>
                  </a:lnTo>
                  <a:lnTo>
                    <a:pt x="77" y="49"/>
                  </a:lnTo>
                  <a:lnTo>
                    <a:pt x="63" y="47"/>
                  </a:lnTo>
                  <a:lnTo>
                    <a:pt x="48" y="50"/>
                  </a:lnTo>
                  <a:lnTo>
                    <a:pt x="34" y="54"/>
                  </a:lnTo>
                  <a:lnTo>
                    <a:pt x="21" y="59"/>
                  </a:lnTo>
                  <a:lnTo>
                    <a:pt x="10" y="64"/>
                  </a:lnTo>
                  <a:lnTo>
                    <a:pt x="2" y="6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2" name="Freeform 258"/>
            <p:cNvSpPr>
              <a:spLocks/>
            </p:cNvSpPr>
            <p:nvPr/>
          </p:nvSpPr>
          <p:spPr bwMode="auto">
            <a:xfrm>
              <a:off x="2356" y="2338"/>
              <a:ext cx="57" cy="66"/>
            </a:xfrm>
            <a:custGeom>
              <a:avLst/>
              <a:gdLst>
                <a:gd name="T0" fmla="*/ 0 w 114"/>
                <a:gd name="T1" fmla="*/ 0 h 133"/>
                <a:gd name="T2" fmla="*/ 1 w 114"/>
                <a:gd name="T3" fmla="*/ 0 h 133"/>
                <a:gd name="T4" fmla="*/ 1 w 114"/>
                <a:gd name="T5" fmla="*/ 0 h 133"/>
                <a:gd name="T6" fmla="*/ 1 w 114"/>
                <a:gd name="T7" fmla="*/ 0 h 133"/>
                <a:gd name="T8" fmla="*/ 1 w 114"/>
                <a:gd name="T9" fmla="*/ 0 h 133"/>
                <a:gd name="T10" fmla="*/ 1 w 114"/>
                <a:gd name="T11" fmla="*/ 0 h 133"/>
                <a:gd name="T12" fmla="*/ 1 w 114"/>
                <a:gd name="T13" fmla="*/ 0 h 133"/>
                <a:gd name="T14" fmla="*/ 1 w 114"/>
                <a:gd name="T15" fmla="*/ 0 h 133"/>
                <a:gd name="T16" fmla="*/ 1 w 114"/>
                <a:gd name="T17" fmla="*/ 0 h 133"/>
                <a:gd name="T18" fmla="*/ 1 w 114"/>
                <a:gd name="T19" fmla="*/ 0 h 133"/>
                <a:gd name="T20" fmla="*/ 1 w 114"/>
                <a:gd name="T21" fmla="*/ 0 h 133"/>
                <a:gd name="T22" fmla="*/ 1 w 114"/>
                <a:gd name="T23" fmla="*/ 0 h 133"/>
                <a:gd name="T24" fmla="*/ 1 w 114"/>
                <a:gd name="T25" fmla="*/ 0 h 133"/>
                <a:gd name="T26" fmla="*/ 1 w 114"/>
                <a:gd name="T27" fmla="*/ 0 h 133"/>
                <a:gd name="T28" fmla="*/ 1 w 114"/>
                <a:gd name="T29" fmla="*/ 0 h 133"/>
                <a:gd name="T30" fmla="*/ 1 w 114"/>
                <a:gd name="T31" fmla="*/ 0 h 133"/>
                <a:gd name="T32" fmla="*/ 1 w 114"/>
                <a:gd name="T33" fmla="*/ 0 h 133"/>
                <a:gd name="T34" fmla="*/ 1 w 114"/>
                <a:gd name="T35" fmla="*/ 0 h 133"/>
                <a:gd name="T36" fmla="*/ 1 w 114"/>
                <a:gd name="T37" fmla="*/ 0 h 133"/>
                <a:gd name="T38" fmla="*/ 1 w 114"/>
                <a:gd name="T39" fmla="*/ 0 h 133"/>
                <a:gd name="T40" fmla="*/ 1 w 114"/>
                <a:gd name="T41" fmla="*/ 0 h 133"/>
                <a:gd name="T42" fmla="*/ 1 w 114"/>
                <a:gd name="T43" fmla="*/ 0 h 133"/>
                <a:gd name="T44" fmla="*/ 1 w 114"/>
                <a:gd name="T45" fmla="*/ 0 h 133"/>
                <a:gd name="T46" fmla="*/ 1 w 114"/>
                <a:gd name="T47" fmla="*/ 0 h 133"/>
                <a:gd name="T48" fmla="*/ 0 w 114"/>
                <a:gd name="T49" fmla="*/ 0 h 1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4"/>
                <a:gd name="T76" fmla="*/ 0 h 133"/>
                <a:gd name="T77" fmla="*/ 114 w 114"/>
                <a:gd name="T78" fmla="*/ 133 h 13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4" h="133">
                  <a:moveTo>
                    <a:pt x="0" y="133"/>
                  </a:moveTo>
                  <a:lnTo>
                    <a:pt x="1" y="111"/>
                  </a:lnTo>
                  <a:lnTo>
                    <a:pt x="5" y="88"/>
                  </a:lnTo>
                  <a:lnTo>
                    <a:pt x="11" y="65"/>
                  </a:lnTo>
                  <a:lnTo>
                    <a:pt x="22" y="44"/>
                  </a:lnTo>
                  <a:lnTo>
                    <a:pt x="35" y="25"/>
                  </a:lnTo>
                  <a:lnTo>
                    <a:pt x="49" y="12"/>
                  </a:lnTo>
                  <a:lnTo>
                    <a:pt x="67" y="2"/>
                  </a:lnTo>
                  <a:lnTo>
                    <a:pt x="86" y="0"/>
                  </a:lnTo>
                  <a:lnTo>
                    <a:pt x="102" y="4"/>
                  </a:lnTo>
                  <a:lnTo>
                    <a:pt x="112" y="12"/>
                  </a:lnTo>
                  <a:lnTo>
                    <a:pt x="114" y="22"/>
                  </a:lnTo>
                  <a:lnTo>
                    <a:pt x="112" y="35"/>
                  </a:lnTo>
                  <a:lnTo>
                    <a:pt x="105" y="46"/>
                  </a:lnTo>
                  <a:lnTo>
                    <a:pt x="94" y="56"/>
                  </a:lnTo>
                  <a:lnTo>
                    <a:pt x="81" y="65"/>
                  </a:lnTo>
                  <a:lnTo>
                    <a:pt x="64" y="67"/>
                  </a:lnTo>
                  <a:lnTo>
                    <a:pt x="52" y="69"/>
                  </a:lnTo>
                  <a:lnTo>
                    <a:pt x="39" y="77"/>
                  </a:lnTo>
                  <a:lnTo>
                    <a:pt x="29" y="88"/>
                  </a:lnTo>
                  <a:lnTo>
                    <a:pt x="18" y="99"/>
                  </a:lnTo>
                  <a:lnTo>
                    <a:pt x="11" y="112"/>
                  </a:lnTo>
                  <a:lnTo>
                    <a:pt x="5" y="122"/>
                  </a:lnTo>
                  <a:lnTo>
                    <a:pt x="1" y="13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3" name="Freeform 259"/>
            <p:cNvSpPr>
              <a:spLocks/>
            </p:cNvSpPr>
            <p:nvPr/>
          </p:nvSpPr>
          <p:spPr bwMode="auto">
            <a:xfrm>
              <a:off x="2332" y="2318"/>
              <a:ext cx="35" cy="82"/>
            </a:xfrm>
            <a:custGeom>
              <a:avLst/>
              <a:gdLst>
                <a:gd name="T0" fmla="*/ 1 w 70"/>
                <a:gd name="T1" fmla="*/ 1 h 163"/>
                <a:gd name="T2" fmla="*/ 1 w 70"/>
                <a:gd name="T3" fmla="*/ 1 h 163"/>
                <a:gd name="T4" fmla="*/ 1 w 70"/>
                <a:gd name="T5" fmla="*/ 1 h 163"/>
                <a:gd name="T6" fmla="*/ 1 w 70"/>
                <a:gd name="T7" fmla="*/ 1 h 163"/>
                <a:gd name="T8" fmla="*/ 0 w 70"/>
                <a:gd name="T9" fmla="*/ 1 h 163"/>
                <a:gd name="T10" fmla="*/ 0 w 70"/>
                <a:gd name="T11" fmla="*/ 1 h 163"/>
                <a:gd name="T12" fmla="*/ 1 w 70"/>
                <a:gd name="T13" fmla="*/ 1 h 163"/>
                <a:gd name="T14" fmla="*/ 1 w 70"/>
                <a:gd name="T15" fmla="*/ 1 h 163"/>
                <a:gd name="T16" fmla="*/ 1 w 70"/>
                <a:gd name="T17" fmla="*/ 1 h 163"/>
                <a:gd name="T18" fmla="*/ 1 w 70"/>
                <a:gd name="T19" fmla="*/ 0 h 163"/>
                <a:gd name="T20" fmla="*/ 1 w 70"/>
                <a:gd name="T21" fmla="*/ 1 h 163"/>
                <a:gd name="T22" fmla="*/ 1 w 70"/>
                <a:gd name="T23" fmla="*/ 1 h 163"/>
                <a:gd name="T24" fmla="*/ 1 w 70"/>
                <a:gd name="T25" fmla="*/ 1 h 163"/>
                <a:gd name="T26" fmla="*/ 1 w 70"/>
                <a:gd name="T27" fmla="*/ 1 h 163"/>
                <a:gd name="T28" fmla="*/ 1 w 70"/>
                <a:gd name="T29" fmla="*/ 1 h 163"/>
                <a:gd name="T30" fmla="*/ 1 w 70"/>
                <a:gd name="T31" fmla="*/ 1 h 163"/>
                <a:gd name="T32" fmla="*/ 1 w 70"/>
                <a:gd name="T33" fmla="*/ 1 h 163"/>
                <a:gd name="T34" fmla="*/ 1 w 70"/>
                <a:gd name="T35" fmla="*/ 1 h 163"/>
                <a:gd name="T36" fmla="*/ 1 w 70"/>
                <a:gd name="T37" fmla="*/ 1 h 163"/>
                <a:gd name="T38" fmla="*/ 1 w 70"/>
                <a:gd name="T39" fmla="*/ 1 h 163"/>
                <a:gd name="T40" fmla="*/ 1 w 70"/>
                <a:gd name="T41" fmla="*/ 1 h 1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0"/>
                <a:gd name="T64" fmla="*/ 0 h 163"/>
                <a:gd name="T65" fmla="*/ 70 w 70"/>
                <a:gd name="T66" fmla="*/ 163 h 16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0" h="163">
                  <a:moveTo>
                    <a:pt x="30" y="163"/>
                  </a:moveTo>
                  <a:lnTo>
                    <a:pt x="18" y="145"/>
                  </a:lnTo>
                  <a:lnTo>
                    <a:pt x="9" y="124"/>
                  </a:lnTo>
                  <a:lnTo>
                    <a:pt x="3" y="101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4" y="36"/>
                  </a:lnTo>
                  <a:lnTo>
                    <a:pt x="13" y="18"/>
                  </a:lnTo>
                  <a:lnTo>
                    <a:pt x="28" y="6"/>
                  </a:lnTo>
                  <a:lnTo>
                    <a:pt x="43" y="0"/>
                  </a:lnTo>
                  <a:lnTo>
                    <a:pt x="56" y="2"/>
                  </a:lnTo>
                  <a:lnTo>
                    <a:pt x="64" y="9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59" y="62"/>
                  </a:lnTo>
                  <a:lnTo>
                    <a:pt x="48" y="74"/>
                  </a:lnTo>
                  <a:lnTo>
                    <a:pt x="33" y="97"/>
                  </a:lnTo>
                  <a:lnTo>
                    <a:pt x="27" y="127"/>
                  </a:lnTo>
                  <a:lnTo>
                    <a:pt x="28" y="152"/>
                  </a:lnTo>
                  <a:lnTo>
                    <a:pt x="30" y="1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4" name="Freeform 260"/>
            <p:cNvSpPr>
              <a:spLocks/>
            </p:cNvSpPr>
            <p:nvPr/>
          </p:nvSpPr>
          <p:spPr bwMode="auto">
            <a:xfrm>
              <a:off x="2376" y="1599"/>
              <a:ext cx="180" cy="174"/>
            </a:xfrm>
            <a:custGeom>
              <a:avLst/>
              <a:gdLst>
                <a:gd name="T0" fmla="*/ 0 w 361"/>
                <a:gd name="T1" fmla="*/ 1 h 348"/>
                <a:gd name="T2" fmla="*/ 0 w 361"/>
                <a:gd name="T3" fmla="*/ 1 h 348"/>
                <a:gd name="T4" fmla="*/ 0 w 361"/>
                <a:gd name="T5" fmla="*/ 0 h 348"/>
                <a:gd name="T6" fmla="*/ 0 w 361"/>
                <a:gd name="T7" fmla="*/ 0 h 348"/>
                <a:gd name="T8" fmla="*/ 0 w 361"/>
                <a:gd name="T9" fmla="*/ 1 h 348"/>
                <a:gd name="T10" fmla="*/ 0 w 361"/>
                <a:gd name="T11" fmla="*/ 1 h 348"/>
                <a:gd name="T12" fmla="*/ 0 w 361"/>
                <a:gd name="T13" fmla="*/ 1 h 348"/>
                <a:gd name="T14" fmla="*/ 0 w 361"/>
                <a:gd name="T15" fmla="*/ 1 h 348"/>
                <a:gd name="T16" fmla="*/ 0 w 361"/>
                <a:gd name="T17" fmla="*/ 1 h 348"/>
                <a:gd name="T18" fmla="*/ 0 w 361"/>
                <a:gd name="T19" fmla="*/ 1 h 348"/>
                <a:gd name="T20" fmla="*/ 0 w 361"/>
                <a:gd name="T21" fmla="*/ 1 h 348"/>
                <a:gd name="T22" fmla="*/ 0 w 361"/>
                <a:gd name="T23" fmla="*/ 1 h 348"/>
                <a:gd name="T24" fmla="*/ 0 w 361"/>
                <a:gd name="T25" fmla="*/ 1 h 348"/>
                <a:gd name="T26" fmla="*/ 0 w 361"/>
                <a:gd name="T27" fmla="*/ 1 h 348"/>
                <a:gd name="T28" fmla="*/ 0 w 361"/>
                <a:gd name="T29" fmla="*/ 1 h 348"/>
                <a:gd name="T30" fmla="*/ 0 w 361"/>
                <a:gd name="T31" fmla="*/ 1 h 348"/>
                <a:gd name="T32" fmla="*/ 0 w 361"/>
                <a:gd name="T33" fmla="*/ 1 h 348"/>
                <a:gd name="T34" fmla="*/ 0 w 361"/>
                <a:gd name="T35" fmla="*/ 1 h 348"/>
                <a:gd name="T36" fmla="*/ 0 w 361"/>
                <a:gd name="T37" fmla="*/ 1 h 348"/>
                <a:gd name="T38" fmla="*/ 0 w 361"/>
                <a:gd name="T39" fmla="*/ 1 h 348"/>
                <a:gd name="T40" fmla="*/ 0 w 361"/>
                <a:gd name="T41" fmla="*/ 1 h 348"/>
                <a:gd name="T42" fmla="*/ 0 w 361"/>
                <a:gd name="T43" fmla="*/ 1 h 348"/>
                <a:gd name="T44" fmla="*/ 0 w 361"/>
                <a:gd name="T45" fmla="*/ 1 h 348"/>
                <a:gd name="T46" fmla="*/ 0 w 361"/>
                <a:gd name="T47" fmla="*/ 1 h 348"/>
                <a:gd name="T48" fmla="*/ 0 w 361"/>
                <a:gd name="T49" fmla="*/ 1 h 348"/>
                <a:gd name="T50" fmla="*/ 0 w 361"/>
                <a:gd name="T51" fmla="*/ 1 h 348"/>
                <a:gd name="T52" fmla="*/ 0 w 361"/>
                <a:gd name="T53" fmla="*/ 1 h 348"/>
                <a:gd name="T54" fmla="*/ 0 w 361"/>
                <a:gd name="T55" fmla="*/ 1 h 348"/>
                <a:gd name="T56" fmla="*/ 0 w 361"/>
                <a:gd name="T57" fmla="*/ 1 h 348"/>
                <a:gd name="T58" fmla="*/ 0 w 361"/>
                <a:gd name="T59" fmla="*/ 1 h 348"/>
                <a:gd name="T60" fmla="*/ 0 w 361"/>
                <a:gd name="T61" fmla="*/ 1 h 348"/>
                <a:gd name="T62" fmla="*/ 0 w 361"/>
                <a:gd name="T63" fmla="*/ 1 h 348"/>
                <a:gd name="T64" fmla="*/ 0 w 361"/>
                <a:gd name="T65" fmla="*/ 1 h 348"/>
                <a:gd name="T66" fmla="*/ 0 w 361"/>
                <a:gd name="T67" fmla="*/ 1 h 348"/>
                <a:gd name="T68" fmla="*/ 0 w 361"/>
                <a:gd name="T69" fmla="*/ 1 h 348"/>
                <a:gd name="T70" fmla="*/ 0 w 361"/>
                <a:gd name="T71" fmla="*/ 1 h 348"/>
                <a:gd name="T72" fmla="*/ 0 w 361"/>
                <a:gd name="T73" fmla="*/ 1 h 348"/>
                <a:gd name="T74" fmla="*/ 0 w 361"/>
                <a:gd name="T75" fmla="*/ 1 h 348"/>
                <a:gd name="T76" fmla="*/ 0 w 361"/>
                <a:gd name="T77" fmla="*/ 1 h 348"/>
                <a:gd name="T78" fmla="*/ 0 w 361"/>
                <a:gd name="T79" fmla="*/ 1 h 348"/>
                <a:gd name="T80" fmla="*/ 0 w 361"/>
                <a:gd name="T81" fmla="*/ 1 h 3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1"/>
                <a:gd name="T124" fmla="*/ 0 h 348"/>
                <a:gd name="T125" fmla="*/ 361 w 361"/>
                <a:gd name="T126" fmla="*/ 348 h 3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1" h="348">
                  <a:moveTo>
                    <a:pt x="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8" y="0"/>
                  </a:lnTo>
                  <a:lnTo>
                    <a:pt x="23" y="4"/>
                  </a:lnTo>
                  <a:lnTo>
                    <a:pt x="44" y="8"/>
                  </a:lnTo>
                  <a:lnTo>
                    <a:pt x="69" y="16"/>
                  </a:lnTo>
                  <a:lnTo>
                    <a:pt x="98" y="27"/>
                  </a:lnTo>
                  <a:lnTo>
                    <a:pt x="129" y="39"/>
                  </a:lnTo>
                  <a:lnTo>
                    <a:pt x="162" y="55"/>
                  </a:lnTo>
                  <a:lnTo>
                    <a:pt x="196" y="74"/>
                  </a:lnTo>
                  <a:lnTo>
                    <a:pt x="229" y="96"/>
                  </a:lnTo>
                  <a:lnTo>
                    <a:pt x="262" y="120"/>
                  </a:lnTo>
                  <a:lnTo>
                    <a:pt x="291" y="146"/>
                  </a:lnTo>
                  <a:lnTo>
                    <a:pt x="317" y="178"/>
                  </a:lnTo>
                  <a:lnTo>
                    <a:pt x="340" y="210"/>
                  </a:lnTo>
                  <a:lnTo>
                    <a:pt x="356" y="247"/>
                  </a:lnTo>
                  <a:lnTo>
                    <a:pt x="361" y="267"/>
                  </a:lnTo>
                  <a:lnTo>
                    <a:pt x="358" y="287"/>
                  </a:lnTo>
                  <a:lnTo>
                    <a:pt x="354" y="304"/>
                  </a:lnTo>
                  <a:lnTo>
                    <a:pt x="346" y="319"/>
                  </a:lnTo>
                  <a:lnTo>
                    <a:pt x="336" y="331"/>
                  </a:lnTo>
                  <a:lnTo>
                    <a:pt x="328" y="340"/>
                  </a:lnTo>
                  <a:lnTo>
                    <a:pt x="323" y="346"/>
                  </a:lnTo>
                  <a:lnTo>
                    <a:pt x="320" y="348"/>
                  </a:lnTo>
                  <a:lnTo>
                    <a:pt x="321" y="346"/>
                  </a:lnTo>
                  <a:lnTo>
                    <a:pt x="326" y="341"/>
                  </a:lnTo>
                  <a:lnTo>
                    <a:pt x="331" y="332"/>
                  </a:lnTo>
                  <a:lnTo>
                    <a:pt x="336" y="320"/>
                  </a:lnTo>
                  <a:lnTo>
                    <a:pt x="340" y="305"/>
                  </a:lnTo>
                  <a:lnTo>
                    <a:pt x="342" y="287"/>
                  </a:lnTo>
                  <a:lnTo>
                    <a:pt x="341" y="267"/>
                  </a:lnTo>
                  <a:lnTo>
                    <a:pt x="336" y="244"/>
                  </a:lnTo>
                  <a:lnTo>
                    <a:pt x="326" y="220"/>
                  </a:lnTo>
                  <a:lnTo>
                    <a:pt x="309" y="194"/>
                  </a:lnTo>
                  <a:lnTo>
                    <a:pt x="283" y="165"/>
                  </a:lnTo>
                  <a:lnTo>
                    <a:pt x="250" y="136"/>
                  </a:lnTo>
                  <a:lnTo>
                    <a:pt x="207" y="105"/>
                  </a:lnTo>
                  <a:lnTo>
                    <a:pt x="153" y="73"/>
                  </a:lnTo>
                  <a:lnTo>
                    <a:pt x="88" y="3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5" name="Freeform 261"/>
            <p:cNvSpPr>
              <a:spLocks/>
            </p:cNvSpPr>
            <p:nvPr/>
          </p:nvSpPr>
          <p:spPr bwMode="auto">
            <a:xfrm>
              <a:off x="2332" y="2439"/>
              <a:ext cx="63" cy="171"/>
            </a:xfrm>
            <a:custGeom>
              <a:avLst/>
              <a:gdLst>
                <a:gd name="T0" fmla="*/ 1 w 126"/>
                <a:gd name="T1" fmla="*/ 0 h 343"/>
                <a:gd name="T2" fmla="*/ 1 w 126"/>
                <a:gd name="T3" fmla="*/ 0 h 343"/>
                <a:gd name="T4" fmla="*/ 1 w 126"/>
                <a:gd name="T5" fmla="*/ 0 h 343"/>
                <a:gd name="T6" fmla="*/ 0 w 126"/>
                <a:gd name="T7" fmla="*/ 0 h 343"/>
                <a:gd name="T8" fmla="*/ 1 w 126"/>
                <a:gd name="T9" fmla="*/ 0 h 343"/>
                <a:gd name="T10" fmla="*/ 1 w 126"/>
                <a:gd name="T11" fmla="*/ 0 h 343"/>
                <a:gd name="T12" fmla="*/ 1 w 126"/>
                <a:gd name="T13" fmla="*/ 0 h 343"/>
                <a:gd name="T14" fmla="*/ 1 w 126"/>
                <a:gd name="T15" fmla="*/ 0 h 343"/>
                <a:gd name="T16" fmla="*/ 1 w 126"/>
                <a:gd name="T17" fmla="*/ 0 h 343"/>
                <a:gd name="T18" fmla="*/ 1 w 126"/>
                <a:gd name="T19" fmla="*/ 0 h 343"/>
                <a:gd name="T20" fmla="*/ 1 w 126"/>
                <a:gd name="T21" fmla="*/ 0 h 343"/>
                <a:gd name="T22" fmla="*/ 1 w 126"/>
                <a:gd name="T23" fmla="*/ 0 h 343"/>
                <a:gd name="T24" fmla="*/ 1 w 126"/>
                <a:gd name="T25" fmla="*/ 0 h 343"/>
                <a:gd name="T26" fmla="*/ 1 w 126"/>
                <a:gd name="T27" fmla="*/ 0 h 343"/>
                <a:gd name="T28" fmla="*/ 1 w 126"/>
                <a:gd name="T29" fmla="*/ 0 h 343"/>
                <a:gd name="T30" fmla="*/ 1 w 126"/>
                <a:gd name="T31" fmla="*/ 0 h 343"/>
                <a:gd name="T32" fmla="*/ 1 w 126"/>
                <a:gd name="T33" fmla="*/ 0 h 343"/>
                <a:gd name="T34" fmla="*/ 1 w 126"/>
                <a:gd name="T35" fmla="*/ 0 h 343"/>
                <a:gd name="T36" fmla="*/ 1 w 126"/>
                <a:gd name="T37" fmla="*/ 0 h 343"/>
                <a:gd name="T38" fmla="*/ 1 w 126"/>
                <a:gd name="T39" fmla="*/ 0 h 343"/>
                <a:gd name="T40" fmla="*/ 1 w 126"/>
                <a:gd name="T41" fmla="*/ 0 h 343"/>
                <a:gd name="T42" fmla="*/ 1 w 126"/>
                <a:gd name="T43" fmla="*/ 0 h 343"/>
                <a:gd name="T44" fmla="*/ 1 w 126"/>
                <a:gd name="T45" fmla="*/ 0 h 343"/>
                <a:gd name="T46" fmla="*/ 1 w 126"/>
                <a:gd name="T47" fmla="*/ 0 h 343"/>
                <a:gd name="T48" fmla="*/ 1 w 126"/>
                <a:gd name="T49" fmla="*/ 0 h 3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343"/>
                <a:gd name="T77" fmla="*/ 126 w 126"/>
                <a:gd name="T78" fmla="*/ 343 h 34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343">
                  <a:moveTo>
                    <a:pt x="25" y="0"/>
                  </a:moveTo>
                  <a:lnTo>
                    <a:pt x="10" y="30"/>
                  </a:lnTo>
                  <a:lnTo>
                    <a:pt x="2" y="71"/>
                  </a:lnTo>
                  <a:lnTo>
                    <a:pt x="0" y="121"/>
                  </a:lnTo>
                  <a:lnTo>
                    <a:pt x="5" y="175"/>
                  </a:lnTo>
                  <a:lnTo>
                    <a:pt x="19" y="228"/>
                  </a:lnTo>
                  <a:lnTo>
                    <a:pt x="43" y="276"/>
                  </a:lnTo>
                  <a:lnTo>
                    <a:pt x="79" y="316"/>
                  </a:lnTo>
                  <a:lnTo>
                    <a:pt x="126" y="343"/>
                  </a:lnTo>
                  <a:lnTo>
                    <a:pt x="123" y="341"/>
                  </a:lnTo>
                  <a:lnTo>
                    <a:pt x="115" y="332"/>
                  </a:lnTo>
                  <a:lnTo>
                    <a:pt x="102" y="321"/>
                  </a:lnTo>
                  <a:lnTo>
                    <a:pt x="87" y="306"/>
                  </a:lnTo>
                  <a:lnTo>
                    <a:pt x="71" y="288"/>
                  </a:lnTo>
                  <a:lnTo>
                    <a:pt x="55" y="267"/>
                  </a:lnTo>
                  <a:lnTo>
                    <a:pt x="41" y="245"/>
                  </a:lnTo>
                  <a:lnTo>
                    <a:pt x="30" y="221"/>
                  </a:lnTo>
                  <a:lnTo>
                    <a:pt x="19" y="183"/>
                  </a:lnTo>
                  <a:lnTo>
                    <a:pt x="13" y="145"/>
                  </a:lnTo>
                  <a:lnTo>
                    <a:pt x="12" y="108"/>
                  </a:lnTo>
                  <a:lnTo>
                    <a:pt x="13" y="73"/>
                  </a:lnTo>
                  <a:lnTo>
                    <a:pt x="17" y="43"/>
                  </a:lnTo>
                  <a:lnTo>
                    <a:pt x="20" y="20"/>
                  </a:lnTo>
                  <a:lnTo>
                    <a:pt x="24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6" name="Freeform 262"/>
            <p:cNvSpPr>
              <a:spLocks/>
            </p:cNvSpPr>
            <p:nvPr/>
          </p:nvSpPr>
          <p:spPr bwMode="auto">
            <a:xfrm>
              <a:off x="2684" y="2480"/>
              <a:ext cx="165" cy="80"/>
            </a:xfrm>
            <a:custGeom>
              <a:avLst/>
              <a:gdLst>
                <a:gd name="T0" fmla="*/ 0 w 332"/>
                <a:gd name="T1" fmla="*/ 1 h 160"/>
                <a:gd name="T2" fmla="*/ 0 w 332"/>
                <a:gd name="T3" fmla="*/ 1 h 160"/>
                <a:gd name="T4" fmla="*/ 0 w 332"/>
                <a:gd name="T5" fmla="*/ 1 h 160"/>
                <a:gd name="T6" fmla="*/ 0 w 332"/>
                <a:gd name="T7" fmla="*/ 1 h 160"/>
                <a:gd name="T8" fmla="*/ 0 w 332"/>
                <a:gd name="T9" fmla="*/ 1 h 160"/>
                <a:gd name="T10" fmla="*/ 0 w 332"/>
                <a:gd name="T11" fmla="*/ 1 h 160"/>
                <a:gd name="T12" fmla="*/ 0 w 332"/>
                <a:gd name="T13" fmla="*/ 1 h 160"/>
                <a:gd name="T14" fmla="*/ 0 w 332"/>
                <a:gd name="T15" fmla="*/ 1 h 160"/>
                <a:gd name="T16" fmla="*/ 0 w 332"/>
                <a:gd name="T17" fmla="*/ 1 h 160"/>
                <a:gd name="T18" fmla="*/ 0 w 332"/>
                <a:gd name="T19" fmla="*/ 1 h 160"/>
                <a:gd name="T20" fmla="*/ 0 w 332"/>
                <a:gd name="T21" fmla="*/ 1 h 160"/>
                <a:gd name="T22" fmla="*/ 0 w 332"/>
                <a:gd name="T23" fmla="*/ 1 h 160"/>
                <a:gd name="T24" fmla="*/ 0 w 332"/>
                <a:gd name="T25" fmla="*/ 0 h 160"/>
                <a:gd name="T26" fmla="*/ 0 w 332"/>
                <a:gd name="T27" fmla="*/ 0 h 160"/>
                <a:gd name="T28" fmla="*/ 0 w 332"/>
                <a:gd name="T29" fmla="*/ 1 h 160"/>
                <a:gd name="T30" fmla="*/ 0 w 332"/>
                <a:gd name="T31" fmla="*/ 1 h 160"/>
                <a:gd name="T32" fmla="*/ 0 w 332"/>
                <a:gd name="T33" fmla="*/ 1 h 160"/>
                <a:gd name="T34" fmla="*/ 0 w 332"/>
                <a:gd name="T35" fmla="*/ 1 h 160"/>
                <a:gd name="T36" fmla="*/ 0 w 332"/>
                <a:gd name="T37" fmla="*/ 1 h 160"/>
                <a:gd name="T38" fmla="*/ 0 w 332"/>
                <a:gd name="T39" fmla="*/ 1 h 160"/>
                <a:gd name="T40" fmla="*/ 0 w 332"/>
                <a:gd name="T41" fmla="*/ 1 h 160"/>
                <a:gd name="T42" fmla="*/ 0 w 332"/>
                <a:gd name="T43" fmla="*/ 1 h 160"/>
                <a:gd name="T44" fmla="*/ 0 w 332"/>
                <a:gd name="T45" fmla="*/ 1 h 160"/>
                <a:gd name="T46" fmla="*/ 0 w 332"/>
                <a:gd name="T47" fmla="*/ 1 h 160"/>
                <a:gd name="T48" fmla="*/ 0 w 332"/>
                <a:gd name="T49" fmla="*/ 1 h 160"/>
                <a:gd name="T50" fmla="*/ 0 w 332"/>
                <a:gd name="T51" fmla="*/ 1 h 160"/>
                <a:gd name="T52" fmla="*/ 0 w 332"/>
                <a:gd name="T53" fmla="*/ 1 h 160"/>
                <a:gd name="T54" fmla="*/ 0 w 332"/>
                <a:gd name="T55" fmla="*/ 1 h 160"/>
                <a:gd name="T56" fmla="*/ 0 w 332"/>
                <a:gd name="T57" fmla="*/ 1 h 160"/>
                <a:gd name="T58" fmla="*/ 0 w 332"/>
                <a:gd name="T59" fmla="*/ 1 h 160"/>
                <a:gd name="T60" fmla="*/ 0 w 332"/>
                <a:gd name="T61" fmla="*/ 1 h 160"/>
                <a:gd name="T62" fmla="*/ 0 w 332"/>
                <a:gd name="T63" fmla="*/ 1 h 160"/>
                <a:gd name="T64" fmla="*/ 0 w 332"/>
                <a:gd name="T65" fmla="*/ 1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2"/>
                <a:gd name="T100" fmla="*/ 0 h 160"/>
                <a:gd name="T101" fmla="*/ 332 w 332"/>
                <a:gd name="T102" fmla="*/ 160 h 16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2" h="160">
                  <a:moveTo>
                    <a:pt x="332" y="160"/>
                  </a:moveTo>
                  <a:lnTo>
                    <a:pt x="326" y="146"/>
                  </a:lnTo>
                  <a:lnTo>
                    <a:pt x="318" y="130"/>
                  </a:lnTo>
                  <a:lnTo>
                    <a:pt x="305" y="114"/>
                  </a:lnTo>
                  <a:lnTo>
                    <a:pt x="290" y="96"/>
                  </a:lnTo>
                  <a:lnTo>
                    <a:pt x="273" y="79"/>
                  </a:lnTo>
                  <a:lnTo>
                    <a:pt x="254" y="63"/>
                  </a:lnTo>
                  <a:lnTo>
                    <a:pt x="232" y="48"/>
                  </a:lnTo>
                  <a:lnTo>
                    <a:pt x="208" y="34"/>
                  </a:lnTo>
                  <a:lnTo>
                    <a:pt x="183" y="21"/>
                  </a:lnTo>
                  <a:lnTo>
                    <a:pt x="158" y="11"/>
                  </a:lnTo>
                  <a:lnTo>
                    <a:pt x="132" y="4"/>
                  </a:lnTo>
                  <a:lnTo>
                    <a:pt x="104" y="0"/>
                  </a:lnTo>
                  <a:lnTo>
                    <a:pt x="77" y="0"/>
                  </a:lnTo>
                  <a:lnTo>
                    <a:pt x="51" y="2"/>
                  </a:lnTo>
                  <a:lnTo>
                    <a:pt x="26" y="10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15" y="19"/>
                  </a:lnTo>
                  <a:lnTo>
                    <a:pt x="33" y="17"/>
                  </a:lnTo>
                  <a:lnTo>
                    <a:pt x="54" y="15"/>
                  </a:lnTo>
                  <a:lnTo>
                    <a:pt x="79" y="13"/>
                  </a:lnTo>
                  <a:lnTo>
                    <a:pt x="105" y="15"/>
                  </a:lnTo>
                  <a:lnTo>
                    <a:pt x="132" y="18"/>
                  </a:lnTo>
                  <a:lnTo>
                    <a:pt x="157" y="24"/>
                  </a:lnTo>
                  <a:lnTo>
                    <a:pt x="194" y="39"/>
                  </a:lnTo>
                  <a:lnTo>
                    <a:pt x="226" y="59"/>
                  </a:lnTo>
                  <a:lnTo>
                    <a:pt x="256" y="81"/>
                  </a:lnTo>
                  <a:lnTo>
                    <a:pt x="282" y="104"/>
                  </a:lnTo>
                  <a:lnTo>
                    <a:pt x="303" y="125"/>
                  </a:lnTo>
                  <a:lnTo>
                    <a:pt x="318" y="144"/>
                  </a:lnTo>
                  <a:lnTo>
                    <a:pt x="329" y="155"/>
                  </a:lnTo>
                  <a:lnTo>
                    <a:pt x="332" y="1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7" name="Freeform 263"/>
            <p:cNvSpPr>
              <a:spLocks/>
            </p:cNvSpPr>
            <p:nvPr/>
          </p:nvSpPr>
          <p:spPr bwMode="auto">
            <a:xfrm>
              <a:off x="2464" y="1984"/>
              <a:ext cx="186" cy="670"/>
            </a:xfrm>
            <a:custGeom>
              <a:avLst/>
              <a:gdLst>
                <a:gd name="T0" fmla="*/ 0 w 373"/>
                <a:gd name="T1" fmla="*/ 1 h 1340"/>
                <a:gd name="T2" fmla="*/ 0 w 373"/>
                <a:gd name="T3" fmla="*/ 1 h 1340"/>
                <a:gd name="T4" fmla="*/ 0 w 373"/>
                <a:gd name="T5" fmla="*/ 1 h 1340"/>
                <a:gd name="T6" fmla="*/ 0 w 373"/>
                <a:gd name="T7" fmla="*/ 1 h 1340"/>
                <a:gd name="T8" fmla="*/ 0 w 373"/>
                <a:gd name="T9" fmla="*/ 1 h 1340"/>
                <a:gd name="T10" fmla="*/ 0 w 373"/>
                <a:gd name="T11" fmla="*/ 1 h 1340"/>
                <a:gd name="T12" fmla="*/ 0 w 373"/>
                <a:gd name="T13" fmla="*/ 1 h 1340"/>
                <a:gd name="T14" fmla="*/ 0 w 373"/>
                <a:gd name="T15" fmla="*/ 1 h 1340"/>
                <a:gd name="T16" fmla="*/ 0 w 373"/>
                <a:gd name="T17" fmla="*/ 1 h 1340"/>
                <a:gd name="T18" fmla="*/ 0 w 373"/>
                <a:gd name="T19" fmla="*/ 1 h 1340"/>
                <a:gd name="T20" fmla="*/ 0 w 373"/>
                <a:gd name="T21" fmla="*/ 1 h 1340"/>
                <a:gd name="T22" fmla="*/ 0 w 373"/>
                <a:gd name="T23" fmla="*/ 1 h 1340"/>
                <a:gd name="T24" fmla="*/ 0 w 373"/>
                <a:gd name="T25" fmla="*/ 1 h 1340"/>
                <a:gd name="T26" fmla="*/ 0 w 373"/>
                <a:gd name="T27" fmla="*/ 1 h 1340"/>
                <a:gd name="T28" fmla="*/ 0 w 373"/>
                <a:gd name="T29" fmla="*/ 1 h 1340"/>
                <a:gd name="T30" fmla="*/ 0 w 373"/>
                <a:gd name="T31" fmla="*/ 1 h 1340"/>
                <a:gd name="T32" fmla="*/ 0 w 373"/>
                <a:gd name="T33" fmla="*/ 1 h 1340"/>
                <a:gd name="T34" fmla="*/ 0 w 373"/>
                <a:gd name="T35" fmla="*/ 1 h 1340"/>
                <a:gd name="T36" fmla="*/ 0 w 373"/>
                <a:gd name="T37" fmla="*/ 1 h 1340"/>
                <a:gd name="T38" fmla="*/ 0 w 373"/>
                <a:gd name="T39" fmla="*/ 1 h 1340"/>
                <a:gd name="T40" fmla="*/ 0 w 373"/>
                <a:gd name="T41" fmla="*/ 1 h 1340"/>
                <a:gd name="T42" fmla="*/ 0 w 373"/>
                <a:gd name="T43" fmla="*/ 1 h 1340"/>
                <a:gd name="T44" fmla="*/ 0 w 373"/>
                <a:gd name="T45" fmla="*/ 1 h 1340"/>
                <a:gd name="T46" fmla="*/ 0 w 373"/>
                <a:gd name="T47" fmla="*/ 1 h 1340"/>
                <a:gd name="T48" fmla="*/ 0 w 373"/>
                <a:gd name="T49" fmla="*/ 1 h 1340"/>
                <a:gd name="T50" fmla="*/ 0 w 373"/>
                <a:gd name="T51" fmla="*/ 1 h 1340"/>
                <a:gd name="T52" fmla="*/ 0 w 373"/>
                <a:gd name="T53" fmla="*/ 1 h 1340"/>
                <a:gd name="T54" fmla="*/ 0 w 373"/>
                <a:gd name="T55" fmla="*/ 1 h 1340"/>
                <a:gd name="T56" fmla="*/ 0 w 373"/>
                <a:gd name="T57" fmla="*/ 1 h 1340"/>
                <a:gd name="T58" fmla="*/ 0 w 373"/>
                <a:gd name="T59" fmla="*/ 1 h 1340"/>
                <a:gd name="T60" fmla="*/ 0 w 373"/>
                <a:gd name="T61" fmla="*/ 1 h 1340"/>
                <a:gd name="T62" fmla="*/ 0 w 373"/>
                <a:gd name="T63" fmla="*/ 1 h 1340"/>
                <a:gd name="T64" fmla="*/ 0 w 373"/>
                <a:gd name="T65" fmla="*/ 1 h 1340"/>
                <a:gd name="T66" fmla="*/ 0 w 373"/>
                <a:gd name="T67" fmla="*/ 1 h 1340"/>
                <a:gd name="T68" fmla="*/ 0 w 373"/>
                <a:gd name="T69" fmla="*/ 1 h 1340"/>
                <a:gd name="T70" fmla="*/ 0 w 373"/>
                <a:gd name="T71" fmla="*/ 1 h 1340"/>
                <a:gd name="T72" fmla="*/ 0 w 373"/>
                <a:gd name="T73" fmla="*/ 1 h 1340"/>
                <a:gd name="T74" fmla="*/ 0 w 373"/>
                <a:gd name="T75" fmla="*/ 1 h 1340"/>
                <a:gd name="T76" fmla="*/ 0 w 373"/>
                <a:gd name="T77" fmla="*/ 1 h 1340"/>
                <a:gd name="T78" fmla="*/ 0 w 373"/>
                <a:gd name="T79" fmla="*/ 1 h 1340"/>
                <a:gd name="T80" fmla="*/ 0 w 373"/>
                <a:gd name="T81" fmla="*/ 1 h 1340"/>
                <a:gd name="T82" fmla="*/ 0 w 373"/>
                <a:gd name="T83" fmla="*/ 1 h 1340"/>
                <a:gd name="T84" fmla="*/ 0 w 373"/>
                <a:gd name="T85" fmla="*/ 1 h 1340"/>
                <a:gd name="T86" fmla="*/ 0 w 373"/>
                <a:gd name="T87" fmla="*/ 1 h 1340"/>
                <a:gd name="T88" fmla="*/ 0 w 373"/>
                <a:gd name="T89" fmla="*/ 1 h 1340"/>
                <a:gd name="T90" fmla="*/ 0 w 373"/>
                <a:gd name="T91" fmla="*/ 1 h 1340"/>
                <a:gd name="T92" fmla="*/ 0 w 373"/>
                <a:gd name="T93" fmla="*/ 1 h 1340"/>
                <a:gd name="T94" fmla="*/ 0 w 373"/>
                <a:gd name="T95" fmla="*/ 1 h 1340"/>
                <a:gd name="T96" fmla="*/ 0 w 373"/>
                <a:gd name="T97" fmla="*/ 1 h 1340"/>
                <a:gd name="T98" fmla="*/ 0 w 373"/>
                <a:gd name="T99" fmla="*/ 1 h 1340"/>
                <a:gd name="T100" fmla="*/ 0 w 373"/>
                <a:gd name="T101" fmla="*/ 1 h 1340"/>
                <a:gd name="T102" fmla="*/ 0 w 373"/>
                <a:gd name="T103" fmla="*/ 1 h 1340"/>
                <a:gd name="T104" fmla="*/ 0 w 373"/>
                <a:gd name="T105" fmla="*/ 1 h 1340"/>
                <a:gd name="T106" fmla="*/ 0 w 373"/>
                <a:gd name="T107" fmla="*/ 1 h 1340"/>
                <a:gd name="T108" fmla="*/ 0 w 373"/>
                <a:gd name="T109" fmla="*/ 1 h 1340"/>
                <a:gd name="T110" fmla="*/ 0 w 373"/>
                <a:gd name="T111" fmla="*/ 1 h 13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73"/>
                <a:gd name="T169" fmla="*/ 0 h 1340"/>
                <a:gd name="T170" fmla="*/ 373 w 373"/>
                <a:gd name="T171" fmla="*/ 1340 h 134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73" h="1340">
                  <a:moveTo>
                    <a:pt x="373" y="1336"/>
                  </a:moveTo>
                  <a:lnTo>
                    <a:pt x="330" y="1333"/>
                  </a:lnTo>
                  <a:lnTo>
                    <a:pt x="286" y="1329"/>
                  </a:lnTo>
                  <a:lnTo>
                    <a:pt x="242" y="1323"/>
                  </a:lnTo>
                  <a:lnTo>
                    <a:pt x="201" y="1315"/>
                  </a:lnTo>
                  <a:lnTo>
                    <a:pt x="162" y="1304"/>
                  </a:lnTo>
                  <a:lnTo>
                    <a:pt x="127" y="1287"/>
                  </a:lnTo>
                  <a:lnTo>
                    <a:pt x="96" y="1268"/>
                  </a:lnTo>
                  <a:lnTo>
                    <a:pt x="72" y="1242"/>
                  </a:lnTo>
                  <a:lnTo>
                    <a:pt x="53" y="1211"/>
                  </a:lnTo>
                  <a:lnTo>
                    <a:pt x="43" y="1175"/>
                  </a:lnTo>
                  <a:lnTo>
                    <a:pt x="42" y="1130"/>
                  </a:lnTo>
                  <a:lnTo>
                    <a:pt x="50" y="1077"/>
                  </a:lnTo>
                  <a:lnTo>
                    <a:pt x="68" y="1017"/>
                  </a:lnTo>
                  <a:lnTo>
                    <a:pt x="99" y="946"/>
                  </a:lnTo>
                  <a:lnTo>
                    <a:pt x="142" y="867"/>
                  </a:lnTo>
                  <a:lnTo>
                    <a:pt x="200" y="777"/>
                  </a:lnTo>
                  <a:lnTo>
                    <a:pt x="248" y="700"/>
                  </a:lnTo>
                  <a:lnTo>
                    <a:pt x="287" y="626"/>
                  </a:lnTo>
                  <a:lnTo>
                    <a:pt x="318" y="556"/>
                  </a:lnTo>
                  <a:lnTo>
                    <a:pt x="341" y="489"/>
                  </a:lnTo>
                  <a:lnTo>
                    <a:pt x="357" y="426"/>
                  </a:lnTo>
                  <a:lnTo>
                    <a:pt x="365" y="366"/>
                  </a:lnTo>
                  <a:lnTo>
                    <a:pt x="368" y="310"/>
                  </a:lnTo>
                  <a:lnTo>
                    <a:pt x="364" y="258"/>
                  </a:lnTo>
                  <a:lnTo>
                    <a:pt x="355" y="210"/>
                  </a:lnTo>
                  <a:lnTo>
                    <a:pt x="341" y="167"/>
                  </a:lnTo>
                  <a:lnTo>
                    <a:pt x="323" y="129"/>
                  </a:lnTo>
                  <a:lnTo>
                    <a:pt x="301" y="94"/>
                  </a:lnTo>
                  <a:lnTo>
                    <a:pt x="276" y="65"/>
                  </a:lnTo>
                  <a:lnTo>
                    <a:pt x="248" y="41"/>
                  </a:lnTo>
                  <a:lnTo>
                    <a:pt x="218" y="22"/>
                  </a:lnTo>
                  <a:lnTo>
                    <a:pt x="186" y="8"/>
                  </a:lnTo>
                  <a:lnTo>
                    <a:pt x="162" y="2"/>
                  </a:lnTo>
                  <a:lnTo>
                    <a:pt x="140" y="0"/>
                  </a:lnTo>
                  <a:lnTo>
                    <a:pt x="119" y="2"/>
                  </a:lnTo>
                  <a:lnTo>
                    <a:pt x="101" y="7"/>
                  </a:lnTo>
                  <a:lnTo>
                    <a:pt x="84" y="15"/>
                  </a:lnTo>
                  <a:lnTo>
                    <a:pt x="69" y="25"/>
                  </a:lnTo>
                  <a:lnTo>
                    <a:pt x="56" y="35"/>
                  </a:lnTo>
                  <a:lnTo>
                    <a:pt x="43" y="48"/>
                  </a:lnTo>
                  <a:lnTo>
                    <a:pt x="33" y="62"/>
                  </a:lnTo>
                  <a:lnTo>
                    <a:pt x="25" y="75"/>
                  </a:lnTo>
                  <a:lnTo>
                    <a:pt x="16" y="87"/>
                  </a:lnTo>
                  <a:lnTo>
                    <a:pt x="11" y="99"/>
                  </a:lnTo>
                  <a:lnTo>
                    <a:pt x="6" y="108"/>
                  </a:lnTo>
                  <a:lnTo>
                    <a:pt x="3" y="116"/>
                  </a:lnTo>
                  <a:lnTo>
                    <a:pt x="1" y="121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4" y="117"/>
                  </a:lnTo>
                  <a:lnTo>
                    <a:pt x="8" y="111"/>
                  </a:lnTo>
                  <a:lnTo>
                    <a:pt x="15" y="103"/>
                  </a:lnTo>
                  <a:lnTo>
                    <a:pt x="23" y="94"/>
                  </a:lnTo>
                  <a:lnTo>
                    <a:pt x="33" y="85"/>
                  </a:lnTo>
                  <a:lnTo>
                    <a:pt x="44" y="75"/>
                  </a:lnTo>
                  <a:lnTo>
                    <a:pt x="56" y="64"/>
                  </a:lnTo>
                  <a:lnTo>
                    <a:pt x="69" y="54"/>
                  </a:lnTo>
                  <a:lnTo>
                    <a:pt x="84" y="45"/>
                  </a:lnTo>
                  <a:lnTo>
                    <a:pt x="99" y="37"/>
                  </a:lnTo>
                  <a:lnTo>
                    <a:pt x="115" y="31"/>
                  </a:lnTo>
                  <a:lnTo>
                    <a:pt x="133" y="27"/>
                  </a:lnTo>
                  <a:lnTo>
                    <a:pt x="151" y="26"/>
                  </a:lnTo>
                  <a:lnTo>
                    <a:pt x="170" y="27"/>
                  </a:lnTo>
                  <a:lnTo>
                    <a:pt x="189" y="33"/>
                  </a:lnTo>
                  <a:lnTo>
                    <a:pt x="210" y="42"/>
                  </a:lnTo>
                  <a:lnTo>
                    <a:pt x="232" y="55"/>
                  </a:lnTo>
                  <a:lnTo>
                    <a:pt x="253" y="72"/>
                  </a:lnTo>
                  <a:lnTo>
                    <a:pt x="273" y="92"/>
                  </a:lnTo>
                  <a:lnTo>
                    <a:pt x="293" y="114"/>
                  </a:lnTo>
                  <a:lnTo>
                    <a:pt x="311" y="140"/>
                  </a:lnTo>
                  <a:lnTo>
                    <a:pt x="327" y="169"/>
                  </a:lnTo>
                  <a:lnTo>
                    <a:pt x="340" y="200"/>
                  </a:lnTo>
                  <a:lnTo>
                    <a:pt x="350" y="236"/>
                  </a:lnTo>
                  <a:lnTo>
                    <a:pt x="357" y="273"/>
                  </a:lnTo>
                  <a:lnTo>
                    <a:pt x="361" y="313"/>
                  </a:lnTo>
                  <a:lnTo>
                    <a:pt x="360" y="357"/>
                  </a:lnTo>
                  <a:lnTo>
                    <a:pt x="353" y="402"/>
                  </a:lnTo>
                  <a:lnTo>
                    <a:pt x="340" y="450"/>
                  </a:lnTo>
                  <a:lnTo>
                    <a:pt x="322" y="501"/>
                  </a:lnTo>
                  <a:lnTo>
                    <a:pt x="297" y="554"/>
                  </a:lnTo>
                  <a:lnTo>
                    <a:pt x="268" y="610"/>
                  </a:lnTo>
                  <a:lnTo>
                    <a:pt x="236" y="663"/>
                  </a:lnTo>
                  <a:lnTo>
                    <a:pt x="205" y="715"/>
                  </a:lnTo>
                  <a:lnTo>
                    <a:pt x="175" y="764"/>
                  </a:lnTo>
                  <a:lnTo>
                    <a:pt x="145" y="813"/>
                  </a:lnTo>
                  <a:lnTo>
                    <a:pt x="118" y="858"/>
                  </a:lnTo>
                  <a:lnTo>
                    <a:pt x="92" y="902"/>
                  </a:lnTo>
                  <a:lnTo>
                    <a:pt x="68" y="944"/>
                  </a:lnTo>
                  <a:lnTo>
                    <a:pt x="49" y="984"/>
                  </a:lnTo>
                  <a:lnTo>
                    <a:pt x="31" y="1022"/>
                  </a:lnTo>
                  <a:lnTo>
                    <a:pt x="19" y="1060"/>
                  </a:lnTo>
                  <a:lnTo>
                    <a:pt x="11" y="1095"/>
                  </a:lnTo>
                  <a:lnTo>
                    <a:pt x="7" y="1130"/>
                  </a:lnTo>
                  <a:lnTo>
                    <a:pt x="11" y="1162"/>
                  </a:lnTo>
                  <a:lnTo>
                    <a:pt x="19" y="1193"/>
                  </a:lnTo>
                  <a:lnTo>
                    <a:pt x="35" y="1223"/>
                  </a:lnTo>
                  <a:lnTo>
                    <a:pt x="56" y="1249"/>
                  </a:lnTo>
                  <a:lnTo>
                    <a:pt x="79" y="1271"/>
                  </a:lnTo>
                  <a:lnTo>
                    <a:pt x="104" y="1290"/>
                  </a:lnTo>
                  <a:lnTo>
                    <a:pt x="130" y="1305"/>
                  </a:lnTo>
                  <a:lnTo>
                    <a:pt x="158" y="1317"/>
                  </a:lnTo>
                  <a:lnTo>
                    <a:pt x="187" y="1325"/>
                  </a:lnTo>
                  <a:lnTo>
                    <a:pt x="215" y="1332"/>
                  </a:lnTo>
                  <a:lnTo>
                    <a:pt x="242" y="1337"/>
                  </a:lnTo>
                  <a:lnTo>
                    <a:pt x="269" y="1339"/>
                  </a:lnTo>
                  <a:lnTo>
                    <a:pt x="293" y="1340"/>
                  </a:lnTo>
                  <a:lnTo>
                    <a:pt x="316" y="1340"/>
                  </a:lnTo>
                  <a:lnTo>
                    <a:pt x="334" y="1339"/>
                  </a:lnTo>
                  <a:lnTo>
                    <a:pt x="350" y="1338"/>
                  </a:lnTo>
                  <a:lnTo>
                    <a:pt x="363" y="1337"/>
                  </a:lnTo>
                  <a:lnTo>
                    <a:pt x="371" y="1336"/>
                  </a:lnTo>
                  <a:lnTo>
                    <a:pt x="373" y="133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8" name="Freeform 264"/>
            <p:cNvSpPr>
              <a:spLocks/>
            </p:cNvSpPr>
            <p:nvPr/>
          </p:nvSpPr>
          <p:spPr bwMode="auto">
            <a:xfrm>
              <a:off x="2886" y="2685"/>
              <a:ext cx="55" cy="62"/>
            </a:xfrm>
            <a:custGeom>
              <a:avLst/>
              <a:gdLst>
                <a:gd name="T0" fmla="*/ 1 w 110"/>
                <a:gd name="T1" fmla="*/ 1 h 123"/>
                <a:gd name="T2" fmla="*/ 1 w 110"/>
                <a:gd name="T3" fmla="*/ 1 h 123"/>
                <a:gd name="T4" fmla="*/ 1 w 110"/>
                <a:gd name="T5" fmla="*/ 1 h 123"/>
                <a:gd name="T6" fmla="*/ 1 w 110"/>
                <a:gd name="T7" fmla="*/ 1 h 123"/>
                <a:gd name="T8" fmla="*/ 1 w 110"/>
                <a:gd name="T9" fmla="*/ 1 h 123"/>
                <a:gd name="T10" fmla="*/ 1 w 110"/>
                <a:gd name="T11" fmla="*/ 1 h 123"/>
                <a:gd name="T12" fmla="*/ 1 w 110"/>
                <a:gd name="T13" fmla="*/ 1 h 123"/>
                <a:gd name="T14" fmla="*/ 1 w 110"/>
                <a:gd name="T15" fmla="*/ 1 h 123"/>
                <a:gd name="T16" fmla="*/ 1 w 110"/>
                <a:gd name="T17" fmla="*/ 1 h 123"/>
                <a:gd name="T18" fmla="*/ 1 w 110"/>
                <a:gd name="T19" fmla="*/ 1 h 123"/>
                <a:gd name="T20" fmla="*/ 1 w 110"/>
                <a:gd name="T21" fmla="*/ 1 h 123"/>
                <a:gd name="T22" fmla="*/ 1 w 110"/>
                <a:gd name="T23" fmla="*/ 1 h 123"/>
                <a:gd name="T24" fmla="*/ 1 w 110"/>
                <a:gd name="T25" fmla="*/ 0 h 123"/>
                <a:gd name="T26" fmla="*/ 1 w 110"/>
                <a:gd name="T27" fmla="*/ 1 h 123"/>
                <a:gd name="T28" fmla="*/ 1 w 110"/>
                <a:gd name="T29" fmla="*/ 1 h 123"/>
                <a:gd name="T30" fmla="*/ 1 w 110"/>
                <a:gd name="T31" fmla="*/ 1 h 123"/>
                <a:gd name="T32" fmla="*/ 1 w 110"/>
                <a:gd name="T33" fmla="*/ 1 h 123"/>
                <a:gd name="T34" fmla="*/ 1 w 110"/>
                <a:gd name="T35" fmla="*/ 1 h 123"/>
                <a:gd name="T36" fmla="*/ 1 w 110"/>
                <a:gd name="T37" fmla="*/ 1 h 123"/>
                <a:gd name="T38" fmla="*/ 1 w 110"/>
                <a:gd name="T39" fmla="*/ 1 h 123"/>
                <a:gd name="T40" fmla="*/ 1 w 110"/>
                <a:gd name="T41" fmla="*/ 1 h 123"/>
                <a:gd name="T42" fmla="*/ 1 w 110"/>
                <a:gd name="T43" fmla="*/ 1 h 123"/>
                <a:gd name="T44" fmla="*/ 1 w 110"/>
                <a:gd name="T45" fmla="*/ 1 h 123"/>
                <a:gd name="T46" fmla="*/ 1 w 110"/>
                <a:gd name="T47" fmla="*/ 1 h 123"/>
                <a:gd name="T48" fmla="*/ 1 w 110"/>
                <a:gd name="T49" fmla="*/ 1 h 123"/>
                <a:gd name="T50" fmla="*/ 1 w 110"/>
                <a:gd name="T51" fmla="*/ 1 h 123"/>
                <a:gd name="T52" fmla="*/ 0 w 110"/>
                <a:gd name="T53" fmla="*/ 1 h 123"/>
                <a:gd name="T54" fmla="*/ 0 w 110"/>
                <a:gd name="T55" fmla="*/ 1 h 123"/>
                <a:gd name="T56" fmla="*/ 1 w 110"/>
                <a:gd name="T57" fmla="*/ 1 h 123"/>
                <a:gd name="T58" fmla="*/ 1 w 110"/>
                <a:gd name="T59" fmla="*/ 1 h 123"/>
                <a:gd name="T60" fmla="*/ 1 w 110"/>
                <a:gd name="T61" fmla="*/ 1 h 123"/>
                <a:gd name="T62" fmla="*/ 1 w 110"/>
                <a:gd name="T63" fmla="*/ 1 h 123"/>
                <a:gd name="T64" fmla="*/ 1 w 110"/>
                <a:gd name="T65" fmla="*/ 1 h 123"/>
                <a:gd name="T66" fmla="*/ 1 w 110"/>
                <a:gd name="T67" fmla="*/ 1 h 123"/>
                <a:gd name="T68" fmla="*/ 1 w 110"/>
                <a:gd name="T69" fmla="*/ 1 h 123"/>
                <a:gd name="T70" fmla="*/ 1 w 110"/>
                <a:gd name="T71" fmla="*/ 1 h 123"/>
                <a:gd name="T72" fmla="*/ 1 w 110"/>
                <a:gd name="T73" fmla="*/ 1 h 123"/>
                <a:gd name="T74" fmla="*/ 1 w 110"/>
                <a:gd name="T75" fmla="*/ 1 h 123"/>
                <a:gd name="T76" fmla="*/ 1 w 110"/>
                <a:gd name="T77" fmla="*/ 1 h 123"/>
                <a:gd name="T78" fmla="*/ 1 w 110"/>
                <a:gd name="T79" fmla="*/ 1 h 123"/>
                <a:gd name="T80" fmla="*/ 1 w 110"/>
                <a:gd name="T81" fmla="*/ 1 h 123"/>
                <a:gd name="T82" fmla="*/ 1 w 110"/>
                <a:gd name="T83" fmla="*/ 1 h 123"/>
                <a:gd name="T84" fmla="*/ 1 w 110"/>
                <a:gd name="T85" fmla="*/ 1 h 123"/>
                <a:gd name="T86" fmla="*/ 1 w 110"/>
                <a:gd name="T87" fmla="*/ 1 h 123"/>
                <a:gd name="T88" fmla="*/ 1 w 110"/>
                <a:gd name="T89" fmla="*/ 1 h 123"/>
                <a:gd name="T90" fmla="*/ 1 w 110"/>
                <a:gd name="T91" fmla="*/ 1 h 123"/>
                <a:gd name="T92" fmla="*/ 1 w 110"/>
                <a:gd name="T93" fmla="*/ 1 h 123"/>
                <a:gd name="T94" fmla="*/ 1 w 110"/>
                <a:gd name="T95" fmla="*/ 1 h 123"/>
                <a:gd name="T96" fmla="*/ 1 w 110"/>
                <a:gd name="T97" fmla="*/ 1 h 1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0"/>
                <a:gd name="T148" fmla="*/ 0 h 123"/>
                <a:gd name="T149" fmla="*/ 110 w 110"/>
                <a:gd name="T150" fmla="*/ 123 h 12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0" h="123">
                  <a:moveTo>
                    <a:pt x="99" y="62"/>
                  </a:moveTo>
                  <a:lnTo>
                    <a:pt x="105" y="56"/>
                  </a:lnTo>
                  <a:lnTo>
                    <a:pt x="110" y="48"/>
                  </a:lnTo>
                  <a:lnTo>
                    <a:pt x="110" y="39"/>
                  </a:lnTo>
                  <a:lnTo>
                    <a:pt x="108" y="31"/>
                  </a:lnTo>
                  <a:lnTo>
                    <a:pt x="102" y="25"/>
                  </a:lnTo>
                  <a:lnTo>
                    <a:pt x="94" y="21"/>
                  </a:lnTo>
                  <a:lnTo>
                    <a:pt x="86" y="20"/>
                  </a:lnTo>
                  <a:lnTo>
                    <a:pt x="77" y="23"/>
                  </a:lnTo>
                  <a:lnTo>
                    <a:pt x="74" y="13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5" y="0"/>
                  </a:lnTo>
                  <a:lnTo>
                    <a:pt x="48" y="2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3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4"/>
                  </a:lnTo>
                  <a:lnTo>
                    <a:pt x="3" y="31"/>
                  </a:lnTo>
                  <a:lnTo>
                    <a:pt x="1" y="39"/>
                  </a:lnTo>
                  <a:lnTo>
                    <a:pt x="1" y="47"/>
                  </a:lnTo>
                  <a:lnTo>
                    <a:pt x="4" y="55"/>
                  </a:lnTo>
                  <a:lnTo>
                    <a:pt x="11" y="6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92"/>
                  </a:lnTo>
                  <a:lnTo>
                    <a:pt x="8" y="97"/>
                  </a:lnTo>
                  <a:lnTo>
                    <a:pt x="16" y="101"/>
                  </a:lnTo>
                  <a:lnTo>
                    <a:pt x="24" y="102"/>
                  </a:lnTo>
                  <a:lnTo>
                    <a:pt x="33" y="100"/>
                  </a:lnTo>
                  <a:lnTo>
                    <a:pt x="35" y="109"/>
                  </a:lnTo>
                  <a:lnTo>
                    <a:pt x="40" y="116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62" y="121"/>
                  </a:lnTo>
                  <a:lnTo>
                    <a:pt x="69" y="116"/>
                  </a:lnTo>
                  <a:lnTo>
                    <a:pt x="73" y="109"/>
                  </a:lnTo>
                  <a:lnTo>
                    <a:pt x="76" y="101"/>
                  </a:lnTo>
                  <a:lnTo>
                    <a:pt x="85" y="103"/>
                  </a:lnTo>
                  <a:lnTo>
                    <a:pt x="93" y="102"/>
                  </a:lnTo>
                  <a:lnTo>
                    <a:pt x="101" y="99"/>
                  </a:lnTo>
                  <a:lnTo>
                    <a:pt x="107" y="93"/>
                  </a:lnTo>
                  <a:lnTo>
                    <a:pt x="109" y="85"/>
                  </a:lnTo>
                  <a:lnTo>
                    <a:pt x="109" y="77"/>
                  </a:lnTo>
                  <a:lnTo>
                    <a:pt x="105" y="69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39" name="Freeform 265"/>
            <p:cNvSpPr>
              <a:spLocks/>
            </p:cNvSpPr>
            <p:nvPr/>
          </p:nvSpPr>
          <p:spPr bwMode="auto">
            <a:xfrm>
              <a:off x="2905" y="2708"/>
              <a:ext cx="16" cy="16"/>
            </a:xfrm>
            <a:custGeom>
              <a:avLst/>
              <a:gdLst>
                <a:gd name="T0" fmla="*/ 1 w 31"/>
                <a:gd name="T1" fmla="*/ 0 h 33"/>
                <a:gd name="T2" fmla="*/ 1 w 31"/>
                <a:gd name="T3" fmla="*/ 0 h 33"/>
                <a:gd name="T4" fmla="*/ 1 w 31"/>
                <a:gd name="T5" fmla="*/ 0 h 33"/>
                <a:gd name="T6" fmla="*/ 1 w 31"/>
                <a:gd name="T7" fmla="*/ 0 h 33"/>
                <a:gd name="T8" fmla="*/ 0 w 31"/>
                <a:gd name="T9" fmla="*/ 0 h 33"/>
                <a:gd name="T10" fmla="*/ 1 w 31"/>
                <a:gd name="T11" fmla="*/ 0 h 33"/>
                <a:gd name="T12" fmla="*/ 1 w 31"/>
                <a:gd name="T13" fmla="*/ 0 h 33"/>
                <a:gd name="T14" fmla="*/ 1 w 31"/>
                <a:gd name="T15" fmla="*/ 0 h 33"/>
                <a:gd name="T16" fmla="*/ 1 w 31"/>
                <a:gd name="T17" fmla="*/ 0 h 33"/>
                <a:gd name="T18" fmla="*/ 1 w 31"/>
                <a:gd name="T19" fmla="*/ 0 h 33"/>
                <a:gd name="T20" fmla="*/ 1 w 31"/>
                <a:gd name="T21" fmla="*/ 0 h 33"/>
                <a:gd name="T22" fmla="*/ 1 w 31"/>
                <a:gd name="T23" fmla="*/ 0 h 33"/>
                <a:gd name="T24" fmla="*/ 1 w 31"/>
                <a:gd name="T25" fmla="*/ 0 h 33"/>
                <a:gd name="T26" fmla="*/ 1 w 31"/>
                <a:gd name="T27" fmla="*/ 0 h 33"/>
                <a:gd name="T28" fmla="*/ 1 w 31"/>
                <a:gd name="T29" fmla="*/ 0 h 33"/>
                <a:gd name="T30" fmla="*/ 1 w 31"/>
                <a:gd name="T31" fmla="*/ 0 h 33"/>
                <a:gd name="T32" fmla="*/ 1 w 31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33"/>
                <a:gd name="T53" fmla="*/ 31 w 31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33">
                  <a:moveTo>
                    <a:pt x="15" y="33"/>
                  </a:moveTo>
                  <a:lnTo>
                    <a:pt x="9" y="32"/>
                  </a:lnTo>
                  <a:lnTo>
                    <a:pt x="4" y="28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6" y="5"/>
                  </a:lnTo>
                  <a:lnTo>
                    <a:pt x="30" y="10"/>
                  </a:lnTo>
                  <a:lnTo>
                    <a:pt x="31" y="17"/>
                  </a:lnTo>
                  <a:lnTo>
                    <a:pt x="30" y="24"/>
                  </a:lnTo>
                  <a:lnTo>
                    <a:pt x="26" y="28"/>
                  </a:lnTo>
                  <a:lnTo>
                    <a:pt x="22" y="32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0" name="Freeform 266"/>
            <p:cNvSpPr>
              <a:spLocks/>
            </p:cNvSpPr>
            <p:nvPr/>
          </p:nvSpPr>
          <p:spPr bwMode="auto">
            <a:xfrm>
              <a:off x="2366" y="2699"/>
              <a:ext cx="56" cy="61"/>
            </a:xfrm>
            <a:custGeom>
              <a:avLst/>
              <a:gdLst>
                <a:gd name="T0" fmla="*/ 1 w 111"/>
                <a:gd name="T1" fmla="*/ 1 h 122"/>
                <a:gd name="T2" fmla="*/ 1 w 111"/>
                <a:gd name="T3" fmla="*/ 1 h 122"/>
                <a:gd name="T4" fmla="*/ 1 w 111"/>
                <a:gd name="T5" fmla="*/ 1 h 122"/>
                <a:gd name="T6" fmla="*/ 1 w 111"/>
                <a:gd name="T7" fmla="*/ 1 h 122"/>
                <a:gd name="T8" fmla="*/ 1 w 111"/>
                <a:gd name="T9" fmla="*/ 1 h 122"/>
                <a:gd name="T10" fmla="*/ 1 w 111"/>
                <a:gd name="T11" fmla="*/ 1 h 122"/>
                <a:gd name="T12" fmla="*/ 1 w 111"/>
                <a:gd name="T13" fmla="*/ 1 h 122"/>
                <a:gd name="T14" fmla="*/ 1 w 111"/>
                <a:gd name="T15" fmla="*/ 1 h 122"/>
                <a:gd name="T16" fmla="*/ 1 w 111"/>
                <a:gd name="T17" fmla="*/ 1 h 122"/>
                <a:gd name="T18" fmla="*/ 1 w 111"/>
                <a:gd name="T19" fmla="*/ 1 h 122"/>
                <a:gd name="T20" fmla="*/ 1 w 111"/>
                <a:gd name="T21" fmla="*/ 1 h 122"/>
                <a:gd name="T22" fmla="*/ 1 w 111"/>
                <a:gd name="T23" fmla="*/ 1 h 122"/>
                <a:gd name="T24" fmla="*/ 1 w 111"/>
                <a:gd name="T25" fmla="*/ 0 h 122"/>
                <a:gd name="T26" fmla="*/ 1 w 111"/>
                <a:gd name="T27" fmla="*/ 1 h 122"/>
                <a:gd name="T28" fmla="*/ 1 w 111"/>
                <a:gd name="T29" fmla="*/ 1 h 122"/>
                <a:gd name="T30" fmla="*/ 1 w 111"/>
                <a:gd name="T31" fmla="*/ 1 h 122"/>
                <a:gd name="T32" fmla="*/ 1 w 111"/>
                <a:gd name="T33" fmla="*/ 1 h 122"/>
                <a:gd name="T34" fmla="*/ 1 w 111"/>
                <a:gd name="T35" fmla="*/ 1 h 122"/>
                <a:gd name="T36" fmla="*/ 1 w 111"/>
                <a:gd name="T37" fmla="*/ 1 h 122"/>
                <a:gd name="T38" fmla="*/ 1 w 111"/>
                <a:gd name="T39" fmla="*/ 1 h 122"/>
                <a:gd name="T40" fmla="*/ 1 w 111"/>
                <a:gd name="T41" fmla="*/ 1 h 122"/>
                <a:gd name="T42" fmla="*/ 1 w 111"/>
                <a:gd name="T43" fmla="*/ 1 h 122"/>
                <a:gd name="T44" fmla="*/ 1 w 111"/>
                <a:gd name="T45" fmla="*/ 1 h 122"/>
                <a:gd name="T46" fmla="*/ 1 w 111"/>
                <a:gd name="T47" fmla="*/ 1 h 122"/>
                <a:gd name="T48" fmla="*/ 1 w 111"/>
                <a:gd name="T49" fmla="*/ 1 h 122"/>
                <a:gd name="T50" fmla="*/ 1 w 111"/>
                <a:gd name="T51" fmla="*/ 1 h 122"/>
                <a:gd name="T52" fmla="*/ 1 w 111"/>
                <a:gd name="T53" fmla="*/ 1 h 122"/>
                <a:gd name="T54" fmla="*/ 0 w 111"/>
                <a:gd name="T55" fmla="*/ 1 h 122"/>
                <a:gd name="T56" fmla="*/ 1 w 111"/>
                <a:gd name="T57" fmla="*/ 1 h 122"/>
                <a:gd name="T58" fmla="*/ 1 w 111"/>
                <a:gd name="T59" fmla="*/ 1 h 122"/>
                <a:gd name="T60" fmla="*/ 1 w 111"/>
                <a:gd name="T61" fmla="*/ 1 h 122"/>
                <a:gd name="T62" fmla="*/ 1 w 111"/>
                <a:gd name="T63" fmla="*/ 1 h 122"/>
                <a:gd name="T64" fmla="*/ 1 w 111"/>
                <a:gd name="T65" fmla="*/ 1 h 122"/>
                <a:gd name="T66" fmla="*/ 1 w 111"/>
                <a:gd name="T67" fmla="*/ 1 h 122"/>
                <a:gd name="T68" fmla="*/ 1 w 111"/>
                <a:gd name="T69" fmla="*/ 1 h 122"/>
                <a:gd name="T70" fmla="*/ 1 w 111"/>
                <a:gd name="T71" fmla="*/ 1 h 122"/>
                <a:gd name="T72" fmla="*/ 1 w 111"/>
                <a:gd name="T73" fmla="*/ 1 h 122"/>
                <a:gd name="T74" fmla="*/ 1 w 111"/>
                <a:gd name="T75" fmla="*/ 1 h 122"/>
                <a:gd name="T76" fmla="*/ 1 w 111"/>
                <a:gd name="T77" fmla="*/ 1 h 122"/>
                <a:gd name="T78" fmla="*/ 1 w 111"/>
                <a:gd name="T79" fmla="*/ 1 h 122"/>
                <a:gd name="T80" fmla="*/ 1 w 111"/>
                <a:gd name="T81" fmla="*/ 1 h 122"/>
                <a:gd name="T82" fmla="*/ 1 w 111"/>
                <a:gd name="T83" fmla="*/ 1 h 122"/>
                <a:gd name="T84" fmla="*/ 1 w 111"/>
                <a:gd name="T85" fmla="*/ 1 h 122"/>
                <a:gd name="T86" fmla="*/ 1 w 111"/>
                <a:gd name="T87" fmla="*/ 1 h 122"/>
                <a:gd name="T88" fmla="*/ 1 w 111"/>
                <a:gd name="T89" fmla="*/ 1 h 122"/>
                <a:gd name="T90" fmla="*/ 1 w 111"/>
                <a:gd name="T91" fmla="*/ 1 h 122"/>
                <a:gd name="T92" fmla="*/ 1 w 111"/>
                <a:gd name="T93" fmla="*/ 1 h 122"/>
                <a:gd name="T94" fmla="*/ 1 w 111"/>
                <a:gd name="T95" fmla="*/ 1 h 122"/>
                <a:gd name="T96" fmla="*/ 1 w 111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1"/>
                <a:gd name="T148" fmla="*/ 0 h 122"/>
                <a:gd name="T149" fmla="*/ 111 w 111"/>
                <a:gd name="T150" fmla="*/ 122 h 1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1" h="122">
                  <a:moveTo>
                    <a:pt x="101" y="61"/>
                  </a:moveTo>
                  <a:lnTo>
                    <a:pt x="108" y="55"/>
                  </a:lnTo>
                  <a:lnTo>
                    <a:pt x="111" y="47"/>
                  </a:lnTo>
                  <a:lnTo>
                    <a:pt x="111" y="39"/>
                  </a:lnTo>
                  <a:lnTo>
                    <a:pt x="109" y="31"/>
                  </a:lnTo>
                  <a:lnTo>
                    <a:pt x="103" y="24"/>
                  </a:lnTo>
                  <a:lnTo>
                    <a:pt x="96" y="21"/>
                  </a:lnTo>
                  <a:lnTo>
                    <a:pt x="88" y="20"/>
                  </a:lnTo>
                  <a:lnTo>
                    <a:pt x="79" y="22"/>
                  </a:lnTo>
                  <a:lnTo>
                    <a:pt x="77" y="13"/>
                  </a:lnTo>
                  <a:lnTo>
                    <a:pt x="71" y="6"/>
                  </a:lnTo>
                  <a:lnTo>
                    <a:pt x="64" y="1"/>
                  </a:lnTo>
                  <a:lnTo>
                    <a:pt x="56" y="0"/>
                  </a:lnTo>
                  <a:lnTo>
                    <a:pt x="48" y="1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2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3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1" y="46"/>
                  </a:lnTo>
                  <a:lnTo>
                    <a:pt x="4" y="54"/>
                  </a:lnTo>
                  <a:lnTo>
                    <a:pt x="11" y="60"/>
                  </a:lnTo>
                  <a:lnTo>
                    <a:pt x="4" y="66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8" y="98"/>
                  </a:lnTo>
                  <a:lnTo>
                    <a:pt x="16" y="102"/>
                  </a:lnTo>
                  <a:lnTo>
                    <a:pt x="24" y="102"/>
                  </a:lnTo>
                  <a:lnTo>
                    <a:pt x="33" y="99"/>
                  </a:lnTo>
                  <a:lnTo>
                    <a:pt x="35" y="108"/>
                  </a:lnTo>
                  <a:lnTo>
                    <a:pt x="40" y="115"/>
                  </a:lnTo>
                  <a:lnTo>
                    <a:pt x="47" y="120"/>
                  </a:lnTo>
                  <a:lnTo>
                    <a:pt x="55" y="122"/>
                  </a:lnTo>
                  <a:lnTo>
                    <a:pt x="63" y="120"/>
                  </a:lnTo>
                  <a:lnTo>
                    <a:pt x="70" y="115"/>
                  </a:lnTo>
                  <a:lnTo>
                    <a:pt x="76" y="108"/>
                  </a:lnTo>
                  <a:lnTo>
                    <a:pt x="78" y="100"/>
                  </a:lnTo>
                  <a:lnTo>
                    <a:pt x="87" y="103"/>
                  </a:lnTo>
                  <a:lnTo>
                    <a:pt x="95" y="102"/>
                  </a:lnTo>
                  <a:lnTo>
                    <a:pt x="103" y="98"/>
                  </a:lnTo>
                  <a:lnTo>
                    <a:pt x="109" y="92"/>
                  </a:lnTo>
                  <a:lnTo>
                    <a:pt x="111" y="84"/>
                  </a:lnTo>
                  <a:lnTo>
                    <a:pt x="110" y="76"/>
                  </a:lnTo>
                  <a:lnTo>
                    <a:pt x="107" y="68"/>
                  </a:lnTo>
                  <a:lnTo>
                    <a:pt x="101" y="6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1" name="Freeform 267"/>
            <p:cNvSpPr>
              <a:spLocks/>
            </p:cNvSpPr>
            <p:nvPr/>
          </p:nvSpPr>
          <p:spPr bwMode="auto">
            <a:xfrm>
              <a:off x="2385" y="2721"/>
              <a:ext cx="16" cy="16"/>
            </a:xfrm>
            <a:custGeom>
              <a:avLst/>
              <a:gdLst>
                <a:gd name="T0" fmla="*/ 1 w 32"/>
                <a:gd name="T1" fmla="*/ 1 h 32"/>
                <a:gd name="T2" fmla="*/ 1 w 32"/>
                <a:gd name="T3" fmla="*/ 1 h 32"/>
                <a:gd name="T4" fmla="*/ 1 w 32"/>
                <a:gd name="T5" fmla="*/ 1 h 32"/>
                <a:gd name="T6" fmla="*/ 1 w 32"/>
                <a:gd name="T7" fmla="*/ 1 h 32"/>
                <a:gd name="T8" fmla="*/ 0 w 32"/>
                <a:gd name="T9" fmla="*/ 1 h 32"/>
                <a:gd name="T10" fmla="*/ 1 w 32"/>
                <a:gd name="T11" fmla="*/ 1 h 32"/>
                <a:gd name="T12" fmla="*/ 1 w 32"/>
                <a:gd name="T13" fmla="*/ 1 h 32"/>
                <a:gd name="T14" fmla="*/ 1 w 32"/>
                <a:gd name="T15" fmla="*/ 1 h 32"/>
                <a:gd name="T16" fmla="*/ 1 w 32"/>
                <a:gd name="T17" fmla="*/ 0 h 32"/>
                <a:gd name="T18" fmla="*/ 1 w 32"/>
                <a:gd name="T19" fmla="*/ 1 h 32"/>
                <a:gd name="T20" fmla="*/ 1 w 32"/>
                <a:gd name="T21" fmla="*/ 1 h 32"/>
                <a:gd name="T22" fmla="*/ 1 w 32"/>
                <a:gd name="T23" fmla="*/ 1 h 32"/>
                <a:gd name="T24" fmla="*/ 1 w 32"/>
                <a:gd name="T25" fmla="*/ 1 h 32"/>
                <a:gd name="T26" fmla="*/ 1 w 32"/>
                <a:gd name="T27" fmla="*/ 1 h 32"/>
                <a:gd name="T28" fmla="*/ 1 w 32"/>
                <a:gd name="T29" fmla="*/ 1 h 32"/>
                <a:gd name="T30" fmla="*/ 1 w 32"/>
                <a:gd name="T31" fmla="*/ 1 h 32"/>
                <a:gd name="T32" fmla="*/ 1 w 32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32"/>
                <a:gd name="T53" fmla="*/ 32 w 32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32">
                  <a:moveTo>
                    <a:pt x="16" y="32"/>
                  </a:moveTo>
                  <a:lnTo>
                    <a:pt x="9" y="31"/>
                  </a:lnTo>
                  <a:lnTo>
                    <a:pt x="4" y="28"/>
                  </a:lnTo>
                  <a:lnTo>
                    <a:pt x="1" y="23"/>
                  </a:lnTo>
                  <a:lnTo>
                    <a:pt x="0" y="16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2" y="16"/>
                  </a:lnTo>
                  <a:lnTo>
                    <a:pt x="31" y="23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2" name="Freeform 268"/>
            <p:cNvSpPr>
              <a:spLocks/>
            </p:cNvSpPr>
            <p:nvPr/>
          </p:nvSpPr>
          <p:spPr bwMode="auto">
            <a:xfrm>
              <a:off x="2400" y="1686"/>
              <a:ext cx="68" cy="74"/>
            </a:xfrm>
            <a:custGeom>
              <a:avLst/>
              <a:gdLst>
                <a:gd name="T0" fmla="*/ 1 w 136"/>
                <a:gd name="T1" fmla="*/ 0 h 149"/>
                <a:gd name="T2" fmla="*/ 1 w 136"/>
                <a:gd name="T3" fmla="*/ 0 h 149"/>
                <a:gd name="T4" fmla="*/ 1 w 136"/>
                <a:gd name="T5" fmla="*/ 0 h 149"/>
                <a:gd name="T6" fmla="*/ 1 w 136"/>
                <a:gd name="T7" fmla="*/ 0 h 149"/>
                <a:gd name="T8" fmla="*/ 1 w 136"/>
                <a:gd name="T9" fmla="*/ 0 h 149"/>
                <a:gd name="T10" fmla="*/ 1 w 136"/>
                <a:gd name="T11" fmla="*/ 0 h 149"/>
                <a:gd name="T12" fmla="*/ 1 w 136"/>
                <a:gd name="T13" fmla="*/ 0 h 149"/>
                <a:gd name="T14" fmla="*/ 1 w 136"/>
                <a:gd name="T15" fmla="*/ 0 h 149"/>
                <a:gd name="T16" fmla="*/ 1 w 136"/>
                <a:gd name="T17" fmla="*/ 0 h 149"/>
                <a:gd name="T18" fmla="*/ 1 w 136"/>
                <a:gd name="T19" fmla="*/ 0 h 149"/>
                <a:gd name="T20" fmla="*/ 1 w 136"/>
                <a:gd name="T21" fmla="*/ 0 h 149"/>
                <a:gd name="T22" fmla="*/ 1 w 136"/>
                <a:gd name="T23" fmla="*/ 0 h 149"/>
                <a:gd name="T24" fmla="*/ 1 w 136"/>
                <a:gd name="T25" fmla="*/ 0 h 149"/>
                <a:gd name="T26" fmla="*/ 1 w 136"/>
                <a:gd name="T27" fmla="*/ 0 h 149"/>
                <a:gd name="T28" fmla="*/ 0 w 136"/>
                <a:gd name="T29" fmla="*/ 0 h 149"/>
                <a:gd name="T30" fmla="*/ 1 w 136"/>
                <a:gd name="T31" fmla="*/ 0 h 149"/>
                <a:gd name="T32" fmla="*/ 1 w 136"/>
                <a:gd name="T33" fmla="*/ 0 h 149"/>
                <a:gd name="T34" fmla="*/ 0 w 136"/>
                <a:gd name="T35" fmla="*/ 0 h 149"/>
                <a:gd name="T36" fmla="*/ 1 w 136"/>
                <a:gd name="T37" fmla="*/ 0 h 149"/>
                <a:gd name="T38" fmla="*/ 1 w 136"/>
                <a:gd name="T39" fmla="*/ 0 h 149"/>
                <a:gd name="T40" fmla="*/ 1 w 136"/>
                <a:gd name="T41" fmla="*/ 0 h 149"/>
                <a:gd name="T42" fmla="*/ 1 w 136"/>
                <a:gd name="T43" fmla="*/ 0 h 149"/>
                <a:gd name="T44" fmla="*/ 1 w 136"/>
                <a:gd name="T45" fmla="*/ 0 h 149"/>
                <a:gd name="T46" fmla="*/ 1 w 136"/>
                <a:gd name="T47" fmla="*/ 0 h 149"/>
                <a:gd name="T48" fmla="*/ 1 w 136"/>
                <a:gd name="T49" fmla="*/ 0 h 149"/>
                <a:gd name="T50" fmla="*/ 1 w 136"/>
                <a:gd name="T51" fmla="*/ 0 h 149"/>
                <a:gd name="T52" fmla="*/ 1 w 136"/>
                <a:gd name="T53" fmla="*/ 0 h 149"/>
                <a:gd name="T54" fmla="*/ 1 w 136"/>
                <a:gd name="T55" fmla="*/ 0 h 149"/>
                <a:gd name="T56" fmla="*/ 1 w 136"/>
                <a:gd name="T57" fmla="*/ 0 h 149"/>
                <a:gd name="T58" fmla="*/ 1 w 136"/>
                <a:gd name="T59" fmla="*/ 0 h 149"/>
                <a:gd name="T60" fmla="*/ 1 w 136"/>
                <a:gd name="T61" fmla="*/ 0 h 149"/>
                <a:gd name="T62" fmla="*/ 1 w 136"/>
                <a:gd name="T63" fmla="*/ 0 h 1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9"/>
                <a:gd name="T98" fmla="*/ 136 w 136"/>
                <a:gd name="T99" fmla="*/ 149 h 14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9">
                  <a:moveTo>
                    <a:pt x="123" y="75"/>
                  </a:moveTo>
                  <a:lnTo>
                    <a:pt x="131" y="67"/>
                  </a:lnTo>
                  <a:lnTo>
                    <a:pt x="135" y="58"/>
                  </a:lnTo>
                  <a:lnTo>
                    <a:pt x="136" y="47"/>
                  </a:lnTo>
                  <a:lnTo>
                    <a:pt x="133" y="38"/>
                  </a:lnTo>
                  <a:lnTo>
                    <a:pt x="129" y="34"/>
                  </a:lnTo>
                  <a:lnTo>
                    <a:pt x="126" y="30"/>
                  </a:lnTo>
                  <a:lnTo>
                    <a:pt x="121" y="28"/>
                  </a:lnTo>
                  <a:lnTo>
                    <a:pt x="117" y="26"/>
                  </a:lnTo>
                  <a:lnTo>
                    <a:pt x="112" y="26"/>
                  </a:lnTo>
                  <a:lnTo>
                    <a:pt x="106" y="26"/>
                  </a:lnTo>
                  <a:lnTo>
                    <a:pt x="102" y="26"/>
                  </a:lnTo>
                  <a:lnTo>
                    <a:pt x="96" y="28"/>
                  </a:lnTo>
                  <a:lnTo>
                    <a:pt x="94" y="18"/>
                  </a:lnTo>
                  <a:lnTo>
                    <a:pt x="88" y="8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8" y="3"/>
                  </a:lnTo>
                  <a:lnTo>
                    <a:pt x="50" y="8"/>
                  </a:lnTo>
                  <a:lnTo>
                    <a:pt x="44" y="16"/>
                  </a:lnTo>
                  <a:lnTo>
                    <a:pt x="42" y="27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25" y="24"/>
                  </a:lnTo>
                  <a:lnTo>
                    <a:pt x="20" y="24"/>
                  </a:lnTo>
                  <a:lnTo>
                    <a:pt x="15" y="27"/>
                  </a:lnTo>
                  <a:lnTo>
                    <a:pt x="11" y="29"/>
                  </a:lnTo>
                  <a:lnTo>
                    <a:pt x="7" y="32"/>
                  </a:lnTo>
                  <a:lnTo>
                    <a:pt x="4" y="37"/>
                  </a:lnTo>
                  <a:lnTo>
                    <a:pt x="0" y="46"/>
                  </a:lnTo>
                  <a:lnTo>
                    <a:pt x="2" y="57"/>
                  </a:lnTo>
                  <a:lnTo>
                    <a:pt x="6" y="66"/>
                  </a:lnTo>
                  <a:lnTo>
                    <a:pt x="13" y="74"/>
                  </a:lnTo>
                  <a:lnTo>
                    <a:pt x="5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7" y="115"/>
                  </a:lnTo>
                  <a:lnTo>
                    <a:pt x="11" y="119"/>
                  </a:lnTo>
                  <a:lnTo>
                    <a:pt x="14" y="121"/>
                  </a:lnTo>
                  <a:lnTo>
                    <a:pt x="19" y="122"/>
                  </a:lnTo>
                  <a:lnTo>
                    <a:pt x="25" y="123"/>
                  </a:lnTo>
                  <a:lnTo>
                    <a:pt x="29" y="123"/>
                  </a:lnTo>
                  <a:lnTo>
                    <a:pt x="34" y="122"/>
                  </a:lnTo>
                  <a:lnTo>
                    <a:pt x="40" y="121"/>
                  </a:lnTo>
                  <a:lnTo>
                    <a:pt x="42" y="132"/>
                  </a:lnTo>
                  <a:lnTo>
                    <a:pt x="49" y="141"/>
                  </a:lnTo>
                  <a:lnTo>
                    <a:pt x="57" y="147"/>
                  </a:lnTo>
                  <a:lnTo>
                    <a:pt x="67" y="149"/>
                  </a:lnTo>
                  <a:lnTo>
                    <a:pt x="78" y="147"/>
                  </a:lnTo>
                  <a:lnTo>
                    <a:pt x="86" y="141"/>
                  </a:lnTo>
                  <a:lnTo>
                    <a:pt x="91" y="133"/>
                  </a:lnTo>
                  <a:lnTo>
                    <a:pt x="94" y="122"/>
                  </a:lnTo>
                  <a:lnTo>
                    <a:pt x="100" y="123"/>
                  </a:lnTo>
                  <a:lnTo>
                    <a:pt x="105" y="125"/>
                  </a:lnTo>
                  <a:lnTo>
                    <a:pt x="111" y="125"/>
                  </a:lnTo>
                  <a:lnTo>
                    <a:pt x="116" y="123"/>
                  </a:lnTo>
                  <a:lnTo>
                    <a:pt x="120" y="122"/>
                  </a:lnTo>
                  <a:lnTo>
                    <a:pt x="125" y="120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5" y="103"/>
                  </a:lnTo>
                  <a:lnTo>
                    <a:pt x="134" y="92"/>
                  </a:lnTo>
                  <a:lnTo>
                    <a:pt x="129" y="83"/>
                  </a:lnTo>
                  <a:lnTo>
                    <a:pt x="123" y="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3" name="Freeform 269"/>
            <p:cNvSpPr>
              <a:spLocks/>
            </p:cNvSpPr>
            <p:nvPr/>
          </p:nvSpPr>
          <p:spPr bwMode="auto">
            <a:xfrm>
              <a:off x="2423" y="1713"/>
              <a:ext cx="20" cy="20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0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1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40"/>
                <a:gd name="T53" fmla="*/ 39 w 39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40">
                  <a:moveTo>
                    <a:pt x="19" y="40"/>
                  </a:moveTo>
                  <a:lnTo>
                    <a:pt x="11" y="38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9" y="20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4" name="Freeform 270"/>
            <p:cNvSpPr>
              <a:spLocks/>
            </p:cNvSpPr>
            <p:nvPr/>
          </p:nvSpPr>
          <p:spPr bwMode="auto">
            <a:xfrm>
              <a:off x="3282" y="2529"/>
              <a:ext cx="64" cy="90"/>
            </a:xfrm>
            <a:custGeom>
              <a:avLst/>
              <a:gdLst>
                <a:gd name="T0" fmla="*/ 0 w 129"/>
                <a:gd name="T1" fmla="*/ 0 h 181"/>
                <a:gd name="T2" fmla="*/ 0 w 129"/>
                <a:gd name="T3" fmla="*/ 0 h 181"/>
                <a:gd name="T4" fmla="*/ 0 w 129"/>
                <a:gd name="T5" fmla="*/ 0 h 181"/>
                <a:gd name="T6" fmla="*/ 0 w 129"/>
                <a:gd name="T7" fmla="*/ 0 h 181"/>
                <a:gd name="T8" fmla="*/ 0 w 129"/>
                <a:gd name="T9" fmla="*/ 0 h 181"/>
                <a:gd name="T10" fmla="*/ 0 w 129"/>
                <a:gd name="T11" fmla="*/ 0 h 181"/>
                <a:gd name="T12" fmla="*/ 0 w 129"/>
                <a:gd name="T13" fmla="*/ 0 h 181"/>
                <a:gd name="T14" fmla="*/ 0 w 129"/>
                <a:gd name="T15" fmla="*/ 0 h 181"/>
                <a:gd name="T16" fmla="*/ 0 w 129"/>
                <a:gd name="T17" fmla="*/ 0 h 181"/>
                <a:gd name="T18" fmla="*/ 0 w 129"/>
                <a:gd name="T19" fmla="*/ 0 h 181"/>
                <a:gd name="T20" fmla="*/ 0 w 129"/>
                <a:gd name="T21" fmla="*/ 0 h 181"/>
                <a:gd name="T22" fmla="*/ 0 w 129"/>
                <a:gd name="T23" fmla="*/ 0 h 181"/>
                <a:gd name="T24" fmla="*/ 0 w 129"/>
                <a:gd name="T25" fmla="*/ 0 h 181"/>
                <a:gd name="T26" fmla="*/ 0 w 129"/>
                <a:gd name="T27" fmla="*/ 0 h 181"/>
                <a:gd name="T28" fmla="*/ 0 w 129"/>
                <a:gd name="T29" fmla="*/ 0 h 181"/>
                <a:gd name="T30" fmla="*/ 0 w 129"/>
                <a:gd name="T31" fmla="*/ 0 h 181"/>
                <a:gd name="T32" fmla="*/ 0 w 129"/>
                <a:gd name="T33" fmla="*/ 0 h 181"/>
                <a:gd name="T34" fmla="*/ 0 w 129"/>
                <a:gd name="T35" fmla="*/ 0 h 181"/>
                <a:gd name="T36" fmla="*/ 0 w 129"/>
                <a:gd name="T37" fmla="*/ 0 h 181"/>
                <a:gd name="T38" fmla="*/ 0 w 129"/>
                <a:gd name="T39" fmla="*/ 0 h 181"/>
                <a:gd name="T40" fmla="*/ 0 w 129"/>
                <a:gd name="T41" fmla="*/ 0 h 181"/>
                <a:gd name="T42" fmla="*/ 0 w 129"/>
                <a:gd name="T43" fmla="*/ 0 h 181"/>
                <a:gd name="T44" fmla="*/ 0 w 129"/>
                <a:gd name="T45" fmla="*/ 0 h 181"/>
                <a:gd name="T46" fmla="*/ 0 w 129"/>
                <a:gd name="T47" fmla="*/ 0 h 181"/>
                <a:gd name="T48" fmla="*/ 0 w 129"/>
                <a:gd name="T49" fmla="*/ 0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9"/>
                <a:gd name="T76" fmla="*/ 0 h 181"/>
                <a:gd name="T77" fmla="*/ 129 w 129"/>
                <a:gd name="T78" fmla="*/ 181 h 1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9" h="181">
                  <a:moveTo>
                    <a:pt x="0" y="181"/>
                  </a:moveTo>
                  <a:lnTo>
                    <a:pt x="25" y="172"/>
                  </a:lnTo>
                  <a:lnTo>
                    <a:pt x="52" y="158"/>
                  </a:lnTo>
                  <a:lnTo>
                    <a:pt x="76" y="141"/>
                  </a:lnTo>
                  <a:lnTo>
                    <a:pt x="97" y="120"/>
                  </a:lnTo>
                  <a:lnTo>
                    <a:pt x="114" y="98"/>
                  </a:lnTo>
                  <a:lnTo>
                    <a:pt x="124" y="74"/>
                  </a:lnTo>
                  <a:lnTo>
                    <a:pt x="129" y="50"/>
                  </a:lnTo>
                  <a:lnTo>
                    <a:pt x="124" y="26"/>
                  </a:lnTo>
                  <a:lnTo>
                    <a:pt x="114" y="8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72" y="8"/>
                  </a:lnTo>
                  <a:lnTo>
                    <a:pt x="61" y="21"/>
                  </a:lnTo>
                  <a:lnTo>
                    <a:pt x="53" y="38"/>
                  </a:lnTo>
                  <a:lnTo>
                    <a:pt x="49" y="58"/>
                  </a:lnTo>
                  <a:lnTo>
                    <a:pt x="52" y="79"/>
                  </a:lnTo>
                  <a:lnTo>
                    <a:pt x="54" y="95"/>
                  </a:lnTo>
                  <a:lnTo>
                    <a:pt x="49" y="113"/>
                  </a:lnTo>
                  <a:lnTo>
                    <a:pt x="41" y="129"/>
                  </a:lnTo>
                  <a:lnTo>
                    <a:pt x="31" y="145"/>
                  </a:lnTo>
                  <a:lnTo>
                    <a:pt x="19" y="160"/>
                  </a:lnTo>
                  <a:lnTo>
                    <a:pt x="10" y="171"/>
                  </a:lnTo>
                  <a:lnTo>
                    <a:pt x="2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5" name="Freeform 271"/>
            <p:cNvSpPr>
              <a:spLocks/>
            </p:cNvSpPr>
            <p:nvPr/>
          </p:nvSpPr>
          <p:spPr bwMode="auto">
            <a:xfrm>
              <a:off x="3251" y="2513"/>
              <a:ext cx="45" cy="103"/>
            </a:xfrm>
            <a:custGeom>
              <a:avLst/>
              <a:gdLst>
                <a:gd name="T0" fmla="*/ 1 w 90"/>
                <a:gd name="T1" fmla="*/ 1 h 206"/>
                <a:gd name="T2" fmla="*/ 1 w 90"/>
                <a:gd name="T3" fmla="*/ 1 h 206"/>
                <a:gd name="T4" fmla="*/ 1 w 90"/>
                <a:gd name="T5" fmla="*/ 1 h 206"/>
                <a:gd name="T6" fmla="*/ 1 w 90"/>
                <a:gd name="T7" fmla="*/ 1 h 206"/>
                <a:gd name="T8" fmla="*/ 1 w 90"/>
                <a:gd name="T9" fmla="*/ 1 h 206"/>
                <a:gd name="T10" fmla="*/ 1 w 90"/>
                <a:gd name="T11" fmla="*/ 1 h 206"/>
                <a:gd name="T12" fmla="*/ 1 w 90"/>
                <a:gd name="T13" fmla="*/ 1 h 206"/>
                <a:gd name="T14" fmla="*/ 1 w 90"/>
                <a:gd name="T15" fmla="*/ 1 h 206"/>
                <a:gd name="T16" fmla="*/ 1 w 90"/>
                <a:gd name="T17" fmla="*/ 1 h 206"/>
                <a:gd name="T18" fmla="*/ 1 w 90"/>
                <a:gd name="T19" fmla="*/ 0 h 206"/>
                <a:gd name="T20" fmla="*/ 1 w 90"/>
                <a:gd name="T21" fmla="*/ 1 h 206"/>
                <a:gd name="T22" fmla="*/ 1 w 90"/>
                <a:gd name="T23" fmla="*/ 1 h 206"/>
                <a:gd name="T24" fmla="*/ 1 w 90"/>
                <a:gd name="T25" fmla="*/ 1 h 206"/>
                <a:gd name="T26" fmla="*/ 0 w 90"/>
                <a:gd name="T27" fmla="*/ 1 h 206"/>
                <a:gd name="T28" fmla="*/ 1 w 90"/>
                <a:gd name="T29" fmla="*/ 1 h 206"/>
                <a:gd name="T30" fmla="*/ 1 w 90"/>
                <a:gd name="T31" fmla="*/ 1 h 206"/>
                <a:gd name="T32" fmla="*/ 1 w 90"/>
                <a:gd name="T33" fmla="*/ 1 h 206"/>
                <a:gd name="T34" fmla="*/ 1 w 90"/>
                <a:gd name="T35" fmla="*/ 1 h 206"/>
                <a:gd name="T36" fmla="*/ 1 w 90"/>
                <a:gd name="T37" fmla="*/ 1 h 206"/>
                <a:gd name="T38" fmla="*/ 1 w 90"/>
                <a:gd name="T39" fmla="*/ 1 h 206"/>
                <a:gd name="T40" fmla="*/ 1 w 90"/>
                <a:gd name="T41" fmla="*/ 1 h 206"/>
                <a:gd name="T42" fmla="*/ 1 w 90"/>
                <a:gd name="T43" fmla="*/ 1 h 206"/>
                <a:gd name="T44" fmla="*/ 1 w 90"/>
                <a:gd name="T45" fmla="*/ 1 h 206"/>
                <a:gd name="T46" fmla="*/ 1 w 90"/>
                <a:gd name="T47" fmla="*/ 1 h 206"/>
                <a:gd name="T48" fmla="*/ 1 w 90"/>
                <a:gd name="T49" fmla="*/ 1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0"/>
                <a:gd name="T76" fmla="*/ 0 h 206"/>
                <a:gd name="T77" fmla="*/ 90 w 90"/>
                <a:gd name="T78" fmla="*/ 206 h 20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0" h="206">
                  <a:moveTo>
                    <a:pt x="50" y="206"/>
                  </a:moveTo>
                  <a:lnTo>
                    <a:pt x="65" y="183"/>
                  </a:lnTo>
                  <a:lnTo>
                    <a:pt x="77" y="157"/>
                  </a:lnTo>
                  <a:lnTo>
                    <a:pt x="85" y="128"/>
                  </a:lnTo>
                  <a:lnTo>
                    <a:pt x="90" y="99"/>
                  </a:lnTo>
                  <a:lnTo>
                    <a:pt x="88" y="70"/>
                  </a:lnTo>
                  <a:lnTo>
                    <a:pt x="83" y="45"/>
                  </a:lnTo>
                  <a:lnTo>
                    <a:pt x="70" y="23"/>
                  </a:lnTo>
                  <a:lnTo>
                    <a:pt x="52" y="7"/>
                  </a:lnTo>
                  <a:lnTo>
                    <a:pt x="33" y="0"/>
                  </a:lnTo>
                  <a:lnTo>
                    <a:pt x="18" y="2"/>
                  </a:lnTo>
                  <a:lnTo>
                    <a:pt x="7" y="12"/>
                  </a:lnTo>
                  <a:lnTo>
                    <a:pt x="1" y="26"/>
                  </a:lnTo>
                  <a:lnTo>
                    <a:pt x="0" y="43"/>
                  </a:lnTo>
                  <a:lnTo>
                    <a:pt x="3" y="61"/>
                  </a:lnTo>
                  <a:lnTo>
                    <a:pt x="12" y="80"/>
                  </a:lnTo>
                  <a:lnTo>
                    <a:pt x="27" y="93"/>
                  </a:lnTo>
                  <a:lnTo>
                    <a:pt x="39" y="106"/>
                  </a:lnTo>
                  <a:lnTo>
                    <a:pt x="47" y="122"/>
                  </a:lnTo>
                  <a:lnTo>
                    <a:pt x="52" y="141"/>
                  </a:lnTo>
                  <a:lnTo>
                    <a:pt x="53" y="159"/>
                  </a:lnTo>
                  <a:lnTo>
                    <a:pt x="53" y="178"/>
                  </a:lnTo>
                  <a:lnTo>
                    <a:pt x="53" y="193"/>
                  </a:lnTo>
                  <a:lnTo>
                    <a:pt x="50" y="203"/>
                  </a:lnTo>
                  <a:lnTo>
                    <a:pt x="50" y="2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6" name="Freeform 272"/>
            <p:cNvSpPr>
              <a:spLocks/>
            </p:cNvSpPr>
            <p:nvPr/>
          </p:nvSpPr>
          <p:spPr bwMode="auto">
            <a:xfrm>
              <a:off x="3283" y="2583"/>
              <a:ext cx="100" cy="50"/>
            </a:xfrm>
            <a:custGeom>
              <a:avLst/>
              <a:gdLst>
                <a:gd name="T0" fmla="*/ 0 w 201"/>
                <a:gd name="T1" fmla="*/ 1 h 99"/>
                <a:gd name="T2" fmla="*/ 0 w 201"/>
                <a:gd name="T3" fmla="*/ 1 h 99"/>
                <a:gd name="T4" fmla="*/ 0 w 201"/>
                <a:gd name="T5" fmla="*/ 1 h 99"/>
                <a:gd name="T6" fmla="*/ 0 w 201"/>
                <a:gd name="T7" fmla="*/ 1 h 99"/>
                <a:gd name="T8" fmla="*/ 0 w 201"/>
                <a:gd name="T9" fmla="*/ 1 h 99"/>
                <a:gd name="T10" fmla="*/ 0 w 201"/>
                <a:gd name="T11" fmla="*/ 1 h 99"/>
                <a:gd name="T12" fmla="*/ 0 w 201"/>
                <a:gd name="T13" fmla="*/ 1 h 99"/>
                <a:gd name="T14" fmla="*/ 0 w 201"/>
                <a:gd name="T15" fmla="*/ 1 h 99"/>
                <a:gd name="T16" fmla="*/ 0 w 201"/>
                <a:gd name="T17" fmla="*/ 1 h 99"/>
                <a:gd name="T18" fmla="*/ 0 w 201"/>
                <a:gd name="T19" fmla="*/ 1 h 99"/>
                <a:gd name="T20" fmla="*/ 0 w 201"/>
                <a:gd name="T21" fmla="*/ 1 h 99"/>
                <a:gd name="T22" fmla="*/ 0 w 201"/>
                <a:gd name="T23" fmla="*/ 1 h 99"/>
                <a:gd name="T24" fmla="*/ 0 w 201"/>
                <a:gd name="T25" fmla="*/ 1 h 99"/>
                <a:gd name="T26" fmla="*/ 0 w 201"/>
                <a:gd name="T27" fmla="*/ 1 h 99"/>
                <a:gd name="T28" fmla="*/ 0 w 201"/>
                <a:gd name="T29" fmla="*/ 1 h 99"/>
                <a:gd name="T30" fmla="*/ 0 w 201"/>
                <a:gd name="T31" fmla="*/ 1 h 99"/>
                <a:gd name="T32" fmla="*/ 0 w 201"/>
                <a:gd name="T33" fmla="*/ 1 h 99"/>
                <a:gd name="T34" fmla="*/ 0 w 201"/>
                <a:gd name="T35" fmla="*/ 1 h 99"/>
                <a:gd name="T36" fmla="*/ 0 w 201"/>
                <a:gd name="T37" fmla="*/ 1 h 99"/>
                <a:gd name="T38" fmla="*/ 0 w 201"/>
                <a:gd name="T39" fmla="*/ 1 h 99"/>
                <a:gd name="T40" fmla="*/ 0 w 201"/>
                <a:gd name="T41" fmla="*/ 0 h 99"/>
                <a:gd name="T42" fmla="*/ 0 w 201"/>
                <a:gd name="T43" fmla="*/ 1 h 99"/>
                <a:gd name="T44" fmla="*/ 0 w 201"/>
                <a:gd name="T45" fmla="*/ 1 h 99"/>
                <a:gd name="T46" fmla="*/ 0 w 201"/>
                <a:gd name="T47" fmla="*/ 1 h 99"/>
                <a:gd name="T48" fmla="*/ 0 w 201"/>
                <a:gd name="T49" fmla="*/ 1 h 99"/>
                <a:gd name="T50" fmla="*/ 0 w 201"/>
                <a:gd name="T51" fmla="*/ 1 h 99"/>
                <a:gd name="T52" fmla="*/ 0 w 201"/>
                <a:gd name="T53" fmla="*/ 1 h 99"/>
                <a:gd name="T54" fmla="*/ 0 w 201"/>
                <a:gd name="T55" fmla="*/ 1 h 99"/>
                <a:gd name="T56" fmla="*/ 0 w 201"/>
                <a:gd name="T57" fmla="*/ 1 h 99"/>
                <a:gd name="T58" fmla="*/ 0 w 201"/>
                <a:gd name="T59" fmla="*/ 1 h 99"/>
                <a:gd name="T60" fmla="*/ 0 w 201"/>
                <a:gd name="T61" fmla="*/ 1 h 99"/>
                <a:gd name="T62" fmla="*/ 0 w 201"/>
                <a:gd name="T63" fmla="*/ 1 h 99"/>
                <a:gd name="T64" fmla="*/ 0 w 201"/>
                <a:gd name="T65" fmla="*/ 1 h 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1"/>
                <a:gd name="T100" fmla="*/ 0 h 99"/>
                <a:gd name="T101" fmla="*/ 201 w 201"/>
                <a:gd name="T102" fmla="*/ 99 h 9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1" h="99">
                  <a:moveTo>
                    <a:pt x="0" y="78"/>
                  </a:moveTo>
                  <a:lnTo>
                    <a:pt x="13" y="84"/>
                  </a:lnTo>
                  <a:lnTo>
                    <a:pt x="26" y="88"/>
                  </a:lnTo>
                  <a:lnTo>
                    <a:pt x="39" y="92"/>
                  </a:lnTo>
                  <a:lnTo>
                    <a:pt x="53" y="95"/>
                  </a:lnTo>
                  <a:lnTo>
                    <a:pt x="68" y="98"/>
                  </a:lnTo>
                  <a:lnTo>
                    <a:pt x="83" y="99"/>
                  </a:lnTo>
                  <a:lnTo>
                    <a:pt x="98" y="99"/>
                  </a:lnTo>
                  <a:lnTo>
                    <a:pt x="113" y="99"/>
                  </a:lnTo>
                  <a:lnTo>
                    <a:pt x="127" y="96"/>
                  </a:lnTo>
                  <a:lnTo>
                    <a:pt x="140" y="93"/>
                  </a:lnTo>
                  <a:lnTo>
                    <a:pt x="152" y="90"/>
                  </a:lnTo>
                  <a:lnTo>
                    <a:pt x="165" y="84"/>
                  </a:lnTo>
                  <a:lnTo>
                    <a:pt x="175" y="77"/>
                  </a:lnTo>
                  <a:lnTo>
                    <a:pt x="184" y="68"/>
                  </a:lnTo>
                  <a:lnTo>
                    <a:pt x="191" y="58"/>
                  </a:lnTo>
                  <a:lnTo>
                    <a:pt x="197" y="47"/>
                  </a:lnTo>
                  <a:lnTo>
                    <a:pt x="201" y="27"/>
                  </a:lnTo>
                  <a:lnTo>
                    <a:pt x="196" y="12"/>
                  </a:lnTo>
                  <a:lnTo>
                    <a:pt x="186" y="3"/>
                  </a:lnTo>
                  <a:lnTo>
                    <a:pt x="171" y="0"/>
                  </a:lnTo>
                  <a:lnTo>
                    <a:pt x="153" y="2"/>
                  </a:lnTo>
                  <a:lnTo>
                    <a:pt x="136" y="9"/>
                  </a:lnTo>
                  <a:lnTo>
                    <a:pt x="120" y="20"/>
                  </a:lnTo>
                  <a:lnTo>
                    <a:pt x="108" y="38"/>
                  </a:lnTo>
                  <a:lnTo>
                    <a:pt x="98" y="52"/>
                  </a:lnTo>
                  <a:lnTo>
                    <a:pt x="83" y="62"/>
                  </a:lnTo>
                  <a:lnTo>
                    <a:pt x="66" y="69"/>
                  </a:lnTo>
                  <a:lnTo>
                    <a:pt x="47" y="73"/>
                  </a:lnTo>
                  <a:lnTo>
                    <a:pt x="29" y="76"/>
                  </a:lnTo>
                  <a:lnTo>
                    <a:pt x="14" y="78"/>
                  </a:lnTo>
                  <a:lnTo>
                    <a:pt x="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7" name="Freeform 273"/>
            <p:cNvSpPr>
              <a:spLocks/>
            </p:cNvSpPr>
            <p:nvPr/>
          </p:nvSpPr>
          <p:spPr bwMode="auto">
            <a:xfrm>
              <a:off x="3281" y="2628"/>
              <a:ext cx="99" cy="50"/>
            </a:xfrm>
            <a:custGeom>
              <a:avLst/>
              <a:gdLst>
                <a:gd name="T0" fmla="*/ 0 w 198"/>
                <a:gd name="T1" fmla="*/ 0 h 100"/>
                <a:gd name="T2" fmla="*/ 1 w 198"/>
                <a:gd name="T3" fmla="*/ 1 h 100"/>
                <a:gd name="T4" fmla="*/ 1 w 198"/>
                <a:gd name="T5" fmla="*/ 1 h 100"/>
                <a:gd name="T6" fmla="*/ 1 w 198"/>
                <a:gd name="T7" fmla="*/ 1 h 100"/>
                <a:gd name="T8" fmla="*/ 1 w 198"/>
                <a:gd name="T9" fmla="*/ 1 h 100"/>
                <a:gd name="T10" fmla="*/ 1 w 198"/>
                <a:gd name="T11" fmla="*/ 1 h 100"/>
                <a:gd name="T12" fmla="*/ 1 w 198"/>
                <a:gd name="T13" fmla="*/ 1 h 100"/>
                <a:gd name="T14" fmla="*/ 1 w 198"/>
                <a:gd name="T15" fmla="*/ 1 h 100"/>
                <a:gd name="T16" fmla="*/ 1 w 198"/>
                <a:gd name="T17" fmla="*/ 1 h 100"/>
                <a:gd name="T18" fmla="*/ 1 w 198"/>
                <a:gd name="T19" fmla="*/ 1 h 100"/>
                <a:gd name="T20" fmla="*/ 1 w 198"/>
                <a:gd name="T21" fmla="*/ 1 h 100"/>
                <a:gd name="T22" fmla="*/ 1 w 198"/>
                <a:gd name="T23" fmla="*/ 1 h 100"/>
                <a:gd name="T24" fmla="*/ 1 w 198"/>
                <a:gd name="T25" fmla="*/ 1 h 100"/>
                <a:gd name="T26" fmla="*/ 1 w 198"/>
                <a:gd name="T27" fmla="*/ 1 h 100"/>
                <a:gd name="T28" fmla="*/ 1 w 198"/>
                <a:gd name="T29" fmla="*/ 1 h 100"/>
                <a:gd name="T30" fmla="*/ 1 w 198"/>
                <a:gd name="T31" fmla="*/ 1 h 100"/>
                <a:gd name="T32" fmla="*/ 1 w 198"/>
                <a:gd name="T33" fmla="*/ 1 h 100"/>
                <a:gd name="T34" fmla="*/ 1 w 198"/>
                <a:gd name="T35" fmla="*/ 1 h 100"/>
                <a:gd name="T36" fmla="*/ 1 w 198"/>
                <a:gd name="T37" fmla="*/ 1 h 100"/>
                <a:gd name="T38" fmla="*/ 1 w 198"/>
                <a:gd name="T39" fmla="*/ 1 h 100"/>
                <a:gd name="T40" fmla="*/ 1 w 198"/>
                <a:gd name="T41" fmla="*/ 1 h 100"/>
                <a:gd name="T42" fmla="*/ 1 w 198"/>
                <a:gd name="T43" fmla="*/ 1 h 100"/>
                <a:gd name="T44" fmla="*/ 1 w 198"/>
                <a:gd name="T45" fmla="*/ 1 h 100"/>
                <a:gd name="T46" fmla="*/ 1 w 198"/>
                <a:gd name="T47" fmla="*/ 1 h 100"/>
                <a:gd name="T48" fmla="*/ 0 w 198"/>
                <a:gd name="T49" fmla="*/ 0 h 1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8"/>
                <a:gd name="T76" fmla="*/ 0 h 100"/>
                <a:gd name="T77" fmla="*/ 198 w 198"/>
                <a:gd name="T78" fmla="*/ 100 h 1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8" h="100">
                  <a:moveTo>
                    <a:pt x="0" y="0"/>
                  </a:moveTo>
                  <a:lnTo>
                    <a:pt x="15" y="23"/>
                  </a:lnTo>
                  <a:lnTo>
                    <a:pt x="33" y="44"/>
                  </a:lnTo>
                  <a:lnTo>
                    <a:pt x="55" y="65"/>
                  </a:lnTo>
                  <a:lnTo>
                    <a:pt x="79" y="81"/>
                  </a:lnTo>
                  <a:lnTo>
                    <a:pt x="105" y="94"/>
                  </a:lnTo>
                  <a:lnTo>
                    <a:pt x="130" y="100"/>
                  </a:lnTo>
                  <a:lnTo>
                    <a:pt x="154" y="99"/>
                  </a:lnTo>
                  <a:lnTo>
                    <a:pt x="177" y="89"/>
                  </a:lnTo>
                  <a:lnTo>
                    <a:pt x="192" y="76"/>
                  </a:lnTo>
                  <a:lnTo>
                    <a:pt x="198" y="61"/>
                  </a:lnTo>
                  <a:lnTo>
                    <a:pt x="194" y="47"/>
                  </a:lnTo>
                  <a:lnTo>
                    <a:pt x="184" y="35"/>
                  </a:lnTo>
                  <a:lnTo>
                    <a:pt x="169" y="26"/>
                  </a:lnTo>
                  <a:lnTo>
                    <a:pt x="151" y="21"/>
                  </a:lnTo>
                  <a:lnTo>
                    <a:pt x="131" y="23"/>
                  </a:lnTo>
                  <a:lnTo>
                    <a:pt x="111" y="29"/>
                  </a:lnTo>
                  <a:lnTo>
                    <a:pt x="95" y="34"/>
                  </a:lnTo>
                  <a:lnTo>
                    <a:pt x="78" y="34"/>
                  </a:lnTo>
                  <a:lnTo>
                    <a:pt x="58" y="29"/>
                  </a:lnTo>
                  <a:lnTo>
                    <a:pt x="41" y="23"/>
                  </a:lnTo>
                  <a:lnTo>
                    <a:pt x="25" y="15"/>
                  </a:lnTo>
                  <a:lnTo>
                    <a:pt x="11" y="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8" name="Freeform 274"/>
            <p:cNvSpPr>
              <a:spLocks/>
            </p:cNvSpPr>
            <p:nvPr/>
          </p:nvSpPr>
          <p:spPr bwMode="auto">
            <a:xfrm>
              <a:off x="3273" y="2637"/>
              <a:ext cx="68" cy="87"/>
            </a:xfrm>
            <a:custGeom>
              <a:avLst/>
              <a:gdLst>
                <a:gd name="T0" fmla="*/ 0 w 136"/>
                <a:gd name="T1" fmla="*/ 0 h 174"/>
                <a:gd name="T2" fmla="*/ 0 w 136"/>
                <a:gd name="T3" fmla="*/ 1 h 174"/>
                <a:gd name="T4" fmla="*/ 1 w 136"/>
                <a:gd name="T5" fmla="*/ 1 h 174"/>
                <a:gd name="T6" fmla="*/ 1 w 136"/>
                <a:gd name="T7" fmla="*/ 1 h 174"/>
                <a:gd name="T8" fmla="*/ 1 w 136"/>
                <a:gd name="T9" fmla="*/ 1 h 174"/>
                <a:gd name="T10" fmla="*/ 1 w 136"/>
                <a:gd name="T11" fmla="*/ 1 h 174"/>
                <a:gd name="T12" fmla="*/ 1 w 136"/>
                <a:gd name="T13" fmla="*/ 1 h 174"/>
                <a:gd name="T14" fmla="*/ 1 w 136"/>
                <a:gd name="T15" fmla="*/ 1 h 174"/>
                <a:gd name="T16" fmla="*/ 1 w 136"/>
                <a:gd name="T17" fmla="*/ 1 h 174"/>
                <a:gd name="T18" fmla="*/ 1 w 136"/>
                <a:gd name="T19" fmla="*/ 1 h 174"/>
                <a:gd name="T20" fmla="*/ 1 w 136"/>
                <a:gd name="T21" fmla="*/ 1 h 174"/>
                <a:gd name="T22" fmla="*/ 1 w 136"/>
                <a:gd name="T23" fmla="*/ 1 h 174"/>
                <a:gd name="T24" fmla="*/ 1 w 136"/>
                <a:gd name="T25" fmla="*/ 1 h 174"/>
                <a:gd name="T26" fmla="*/ 1 w 136"/>
                <a:gd name="T27" fmla="*/ 1 h 174"/>
                <a:gd name="T28" fmla="*/ 1 w 136"/>
                <a:gd name="T29" fmla="*/ 1 h 174"/>
                <a:gd name="T30" fmla="*/ 1 w 136"/>
                <a:gd name="T31" fmla="*/ 1 h 174"/>
                <a:gd name="T32" fmla="*/ 1 w 136"/>
                <a:gd name="T33" fmla="*/ 1 h 174"/>
                <a:gd name="T34" fmla="*/ 1 w 136"/>
                <a:gd name="T35" fmla="*/ 1 h 174"/>
                <a:gd name="T36" fmla="*/ 1 w 136"/>
                <a:gd name="T37" fmla="*/ 1 h 174"/>
                <a:gd name="T38" fmla="*/ 1 w 136"/>
                <a:gd name="T39" fmla="*/ 1 h 174"/>
                <a:gd name="T40" fmla="*/ 1 w 136"/>
                <a:gd name="T41" fmla="*/ 1 h 174"/>
                <a:gd name="T42" fmla="*/ 1 w 136"/>
                <a:gd name="T43" fmla="*/ 1 h 174"/>
                <a:gd name="T44" fmla="*/ 1 w 136"/>
                <a:gd name="T45" fmla="*/ 1 h 174"/>
                <a:gd name="T46" fmla="*/ 1 w 136"/>
                <a:gd name="T47" fmla="*/ 1 h 174"/>
                <a:gd name="T48" fmla="*/ 0 w 136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6"/>
                <a:gd name="T76" fmla="*/ 0 h 174"/>
                <a:gd name="T77" fmla="*/ 136 w 136"/>
                <a:gd name="T78" fmla="*/ 174 h 1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6" h="174">
                  <a:moveTo>
                    <a:pt x="0" y="0"/>
                  </a:moveTo>
                  <a:lnTo>
                    <a:pt x="0" y="28"/>
                  </a:lnTo>
                  <a:lnTo>
                    <a:pt x="2" y="56"/>
                  </a:lnTo>
                  <a:lnTo>
                    <a:pt x="10" y="85"/>
                  </a:lnTo>
                  <a:lnTo>
                    <a:pt x="20" y="113"/>
                  </a:lnTo>
                  <a:lnTo>
                    <a:pt x="35" y="137"/>
                  </a:lnTo>
                  <a:lnTo>
                    <a:pt x="53" y="157"/>
                  </a:lnTo>
                  <a:lnTo>
                    <a:pt x="74" y="169"/>
                  </a:lnTo>
                  <a:lnTo>
                    <a:pt x="99" y="174"/>
                  </a:lnTo>
                  <a:lnTo>
                    <a:pt x="118" y="170"/>
                  </a:lnTo>
                  <a:lnTo>
                    <a:pt x="131" y="161"/>
                  </a:lnTo>
                  <a:lnTo>
                    <a:pt x="136" y="147"/>
                  </a:lnTo>
                  <a:lnTo>
                    <a:pt x="133" y="132"/>
                  </a:lnTo>
                  <a:lnTo>
                    <a:pt x="126" y="116"/>
                  </a:lnTo>
                  <a:lnTo>
                    <a:pt x="114" y="102"/>
                  </a:lnTo>
                  <a:lnTo>
                    <a:pt x="96" y="92"/>
                  </a:lnTo>
                  <a:lnTo>
                    <a:pt x="77" y="88"/>
                  </a:lnTo>
                  <a:lnTo>
                    <a:pt x="61" y="83"/>
                  </a:lnTo>
                  <a:lnTo>
                    <a:pt x="46" y="73"/>
                  </a:lnTo>
                  <a:lnTo>
                    <a:pt x="32" y="59"/>
                  </a:lnTo>
                  <a:lnTo>
                    <a:pt x="21" y="43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49" name="Freeform 275"/>
            <p:cNvSpPr>
              <a:spLocks/>
            </p:cNvSpPr>
            <p:nvPr/>
          </p:nvSpPr>
          <p:spPr bwMode="auto">
            <a:xfrm>
              <a:off x="3028" y="2593"/>
              <a:ext cx="234" cy="81"/>
            </a:xfrm>
            <a:custGeom>
              <a:avLst/>
              <a:gdLst>
                <a:gd name="T0" fmla="*/ 0 w 469"/>
                <a:gd name="T1" fmla="*/ 0 h 163"/>
                <a:gd name="T2" fmla="*/ 0 w 469"/>
                <a:gd name="T3" fmla="*/ 0 h 163"/>
                <a:gd name="T4" fmla="*/ 0 w 469"/>
                <a:gd name="T5" fmla="*/ 0 h 163"/>
                <a:gd name="T6" fmla="*/ 0 w 469"/>
                <a:gd name="T7" fmla="*/ 0 h 163"/>
                <a:gd name="T8" fmla="*/ 0 w 469"/>
                <a:gd name="T9" fmla="*/ 0 h 163"/>
                <a:gd name="T10" fmla="*/ 0 w 469"/>
                <a:gd name="T11" fmla="*/ 0 h 163"/>
                <a:gd name="T12" fmla="*/ 0 w 469"/>
                <a:gd name="T13" fmla="*/ 0 h 163"/>
                <a:gd name="T14" fmla="*/ 0 w 469"/>
                <a:gd name="T15" fmla="*/ 0 h 163"/>
                <a:gd name="T16" fmla="*/ 0 w 469"/>
                <a:gd name="T17" fmla="*/ 0 h 163"/>
                <a:gd name="T18" fmla="*/ 0 w 469"/>
                <a:gd name="T19" fmla="*/ 0 h 163"/>
                <a:gd name="T20" fmla="*/ 0 w 469"/>
                <a:gd name="T21" fmla="*/ 0 h 163"/>
                <a:gd name="T22" fmla="*/ 0 w 469"/>
                <a:gd name="T23" fmla="*/ 0 h 163"/>
                <a:gd name="T24" fmla="*/ 0 w 469"/>
                <a:gd name="T25" fmla="*/ 0 h 163"/>
                <a:gd name="T26" fmla="*/ 0 w 469"/>
                <a:gd name="T27" fmla="*/ 0 h 163"/>
                <a:gd name="T28" fmla="*/ 0 w 469"/>
                <a:gd name="T29" fmla="*/ 0 h 163"/>
                <a:gd name="T30" fmla="*/ 0 w 469"/>
                <a:gd name="T31" fmla="*/ 0 h 163"/>
                <a:gd name="T32" fmla="*/ 0 w 469"/>
                <a:gd name="T33" fmla="*/ 0 h 163"/>
                <a:gd name="T34" fmla="*/ 0 w 469"/>
                <a:gd name="T35" fmla="*/ 0 h 163"/>
                <a:gd name="T36" fmla="*/ 0 w 469"/>
                <a:gd name="T37" fmla="*/ 0 h 163"/>
                <a:gd name="T38" fmla="*/ 0 w 469"/>
                <a:gd name="T39" fmla="*/ 0 h 163"/>
                <a:gd name="T40" fmla="*/ 0 w 469"/>
                <a:gd name="T41" fmla="*/ 0 h 163"/>
                <a:gd name="T42" fmla="*/ 0 w 469"/>
                <a:gd name="T43" fmla="*/ 0 h 163"/>
                <a:gd name="T44" fmla="*/ 0 w 469"/>
                <a:gd name="T45" fmla="*/ 0 h 163"/>
                <a:gd name="T46" fmla="*/ 0 w 469"/>
                <a:gd name="T47" fmla="*/ 0 h 163"/>
                <a:gd name="T48" fmla="*/ 0 w 469"/>
                <a:gd name="T49" fmla="*/ 0 h 163"/>
                <a:gd name="T50" fmla="*/ 0 w 469"/>
                <a:gd name="T51" fmla="*/ 0 h 163"/>
                <a:gd name="T52" fmla="*/ 0 w 469"/>
                <a:gd name="T53" fmla="*/ 0 h 163"/>
                <a:gd name="T54" fmla="*/ 0 w 469"/>
                <a:gd name="T55" fmla="*/ 0 h 163"/>
                <a:gd name="T56" fmla="*/ 0 w 469"/>
                <a:gd name="T57" fmla="*/ 0 h 163"/>
                <a:gd name="T58" fmla="*/ 0 w 469"/>
                <a:gd name="T59" fmla="*/ 0 h 163"/>
                <a:gd name="T60" fmla="*/ 0 w 469"/>
                <a:gd name="T61" fmla="*/ 0 h 163"/>
                <a:gd name="T62" fmla="*/ 0 w 469"/>
                <a:gd name="T63" fmla="*/ 0 h 163"/>
                <a:gd name="T64" fmla="*/ 0 w 469"/>
                <a:gd name="T65" fmla="*/ 0 h 163"/>
                <a:gd name="T66" fmla="*/ 0 w 469"/>
                <a:gd name="T67" fmla="*/ 0 h 163"/>
                <a:gd name="T68" fmla="*/ 0 w 469"/>
                <a:gd name="T69" fmla="*/ 0 h 163"/>
                <a:gd name="T70" fmla="*/ 0 w 469"/>
                <a:gd name="T71" fmla="*/ 0 h 163"/>
                <a:gd name="T72" fmla="*/ 0 w 469"/>
                <a:gd name="T73" fmla="*/ 0 h 163"/>
                <a:gd name="T74" fmla="*/ 0 w 469"/>
                <a:gd name="T75" fmla="*/ 0 h 163"/>
                <a:gd name="T76" fmla="*/ 0 w 469"/>
                <a:gd name="T77" fmla="*/ 0 h 163"/>
                <a:gd name="T78" fmla="*/ 0 w 469"/>
                <a:gd name="T79" fmla="*/ 0 h 163"/>
                <a:gd name="T80" fmla="*/ 0 w 469"/>
                <a:gd name="T81" fmla="*/ 0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69"/>
                <a:gd name="T124" fmla="*/ 0 h 163"/>
                <a:gd name="T125" fmla="*/ 469 w 469"/>
                <a:gd name="T126" fmla="*/ 163 h 16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69" h="163">
                  <a:moveTo>
                    <a:pt x="9" y="5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6" y="8"/>
                  </a:lnTo>
                  <a:lnTo>
                    <a:pt x="16" y="19"/>
                  </a:lnTo>
                  <a:lnTo>
                    <a:pt x="32" y="34"/>
                  </a:lnTo>
                  <a:lnTo>
                    <a:pt x="53" y="50"/>
                  </a:lnTo>
                  <a:lnTo>
                    <a:pt x="78" y="67"/>
                  </a:lnTo>
                  <a:lnTo>
                    <a:pt x="107" y="85"/>
                  </a:lnTo>
                  <a:lnTo>
                    <a:pt x="138" y="104"/>
                  </a:lnTo>
                  <a:lnTo>
                    <a:pt x="173" y="121"/>
                  </a:lnTo>
                  <a:lnTo>
                    <a:pt x="210" y="137"/>
                  </a:lnTo>
                  <a:lnTo>
                    <a:pt x="248" y="149"/>
                  </a:lnTo>
                  <a:lnTo>
                    <a:pt x="287" y="158"/>
                  </a:lnTo>
                  <a:lnTo>
                    <a:pt x="326" y="163"/>
                  </a:lnTo>
                  <a:lnTo>
                    <a:pt x="366" y="161"/>
                  </a:lnTo>
                  <a:lnTo>
                    <a:pt x="405" y="154"/>
                  </a:lnTo>
                  <a:lnTo>
                    <a:pt x="425" y="146"/>
                  </a:lnTo>
                  <a:lnTo>
                    <a:pt x="440" y="135"/>
                  </a:lnTo>
                  <a:lnTo>
                    <a:pt x="451" y="121"/>
                  </a:lnTo>
                  <a:lnTo>
                    <a:pt x="460" y="106"/>
                  </a:lnTo>
                  <a:lnTo>
                    <a:pt x="464" y="91"/>
                  </a:lnTo>
                  <a:lnTo>
                    <a:pt x="468" y="80"/>
                  </a:lnTo>
                  <a:lnTo>
                    <a:pt x="469" y="72"/>
                  </a:lnTo>
                  <a:lnTo>
                    <a:pt x="469" y="68"/>
                  </a:lnTo>
                  <a:lnTo>
                    <a:pt x="468" y="70"/>
                  </a:lnTo>
                  <a:lnTo>
                    <a:pt x="465" y="76"/>
                  </a:lnTo>
                  <a:lnTo>
                    <a:pt x="462" y="85"/>
                  </a:lnTo>
                  <a:lnTo>
                    <a:pt x="455" y="97"/>
                  </a:lnTo>
                  <a:lnTo>
                    <a:pt x="445" y="108"/>
                  </a:lnTo>
                  <a:lnTo>
                    <a:pt x="432" y="121"/>
                  </a:lnTo>
                  <a:lnTo>
                    <a:pt x="415" y="131"/>
                  </a:lnTo>
                  <a:lnTo>
                    <a:pt x="393" y="139"/>
                  </a:lnTo>
                  <a:lnTo>
                    <a:pt x="366" y="145"/>
                  </a:lnTo>
                  <a:lnTo>
                    <a:pt x="335" y="145"/>
                  </a:lnTo>
                  <a:lnTo>
                    <a:pt x="297" y="142"/>
                  </a:lnTo>
                  <a:lnTo>
                    <a:pt x="255" y="130"/>
                  </a:lnTo>
                  <a:lnTo>
                    <a:pt x="204" y="113"/>
                  </a:lnTo>
                  <a:lnTo>
                    <a:pt x="146" y="87"/>
                  </a:lnTo>
                  <a:lnTo>
                    <a:pt x="82" y="51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0" name="Freeform 276"/>
            <p:cNvSpPr>
              <a:spLocks/>
            </p:cNvSpPr>
            <p:nvPr/>
          </p:nvSpPr>
          <p:spPr bwMode="auto">
            <a:xfrm>
              <a:off x="3125" y="2508"/>
              <a:ext cx="71" cy="73"/>
            </a:xfrm>
            <a:custGeom>
              <a:avLst/>
              <a:gdLst>
                <a:gd name="T0" fmla="*/ 1 w 142"/>
                <a:gd name="T1" fmla="*/ 1 h 145"/>
                <a:gd name="T2" fmla="*/ 1 w 142"/>
                <a:gd name="T3" fmla="*/ 1 h 145"/>
                <a:gd name="T4" fmla="*/ 1 w 142"/>
                <a:gd name="T5" fmla="*/ 1 h 145"/>
                <a:gd name="T6" fmla="*/ 1 w 142"/>
                <a:gd name="T7" fmla="*/ 1 h 145"/>
                <a:gd name="T8" fmla="*/ 1 w 142"/>
                <a:gd name="T9" fmla="*/ 1 h 145"/>
                <a:gd name="T10" fmla="*/ 1 w 142"/>
                <a:gd name="T11" fmla="*/ 1 h 145"/>
                <a:gd name="T12" fmla="*/ 1 w 142"/>
                <a:gd name="T13" fmla="*/ 1 h 145"/>
                <a:gd name="T14" fmla="*/ 1 w 142"/>
                <a:gd name="T15" fmla="*/ 1 h 145"/>
                <a:gd name="T16" fmla="*/ 0 w 142"/>
                <a:gd name="T17" fmla="*/ 1 h 145"/>
                <a:gd name="T18" fmla="*/ 1 w 142"/>
                <a:gd name="T19" fmla="*/ 1 h 145"/>
                <a:gd name="T20" fmla="*/ 1 w 142"/>
                <a:gd name="T21" fmla="*/ 1 h 145"/>
                <a:gd name="T22" fmla="*/ 1 w 142"/>
                <a:gd name="T23" fmla="*/ 1 h 145"/>
                <a:gd name="T24" fmla="*/ 1 w 142"/>
                <a:gd name="T25" fmla="*/ 1 h 145"/>
                <a:gd name="T26" fmla="*/ 1 w 142"/>
                <a:gd name="T27" fmla="*/ 1 h 145"/>
                <a:gd name="T28" fmla="*/ 1 w 142"/>
                <a:gd name="T29" fmla="*/ 1 h 145"/>
                <a:gd name="T30" fmla="*/ 1 w 142"/>
                <a:gd name="T31" fmla="*/ 1 h 145"/>
                <a:gd name="T32" fmla="*/ 1 w 142"/>
                <a:gd name="T33" fmla="*/ 1 h 145"/>
                <a:gd name="T34" fmla="*/ 1 w 142"/>
                <a:gd name="T35" fmla="*/ 0 h 145"/>
                <a:gd name="T36" fmla="*/ 1 w 142"/>
                <a:gd name="T37" fmla="*/ 1 h 145"/>
                <a:gd name="T38" fmla="*/ 1 w 142"/>
                <a:gd name="T39" fmla="*/ 1 h 145"/>
                <a:gd name="T40" fmla="*/ 1 w 142"/>
                <a:gd name="T41" fmla="*/ 1 h 145"/>
                <a:gd name="T42" fmla="*/ 1 w 142"/>
                <a:gd name="T43" fmla="*/ 1 h 145"/>
                <a:gd name="T44" fmla="*/ 1 w 142"/>
                <a:gd name="T45" fmla="*/ 1 h 145"/>
                <a:gd name="T46" fmla="*/ 1 w 142"/>
                <a:gd name="T47" fmla="*/ 1 h 145"/>
                <a:gd name="T48" fmla="*/ 1 w 142"/>
                <a:gd name="T49" fmla="*/ 1 h 145"/>
                <a:gd name="T50" fmla="*/ 1 w 142"/>
                <a:gd name="T51" fmla="*/ 1 h 145"/>
                <a:gd name="T52" fmla="*/ 1 w 142"/>
                <a:gd name="T53" fmla="*/ 1 h 145"/>
                <a:gd name="T54" fmla="*/ 1 w 142"/>
                <a:gd name="T55" fmla="*/ 1 h 145"/>
                <a:gd name="T56" fmla="*/ 1 w 142"/>
                <a:gd name="T57" fmla="*/ 1 h 145"/>
                <a:gd name="T58" fmla="*/ 1 w 142"/>
                <a:gd name="T59" fmla="*/ 1 h 145"/>
                <a:gd name="T60" fmla="*/ 1 w 142"/>
                <a:gd name="T61" fmla="*/ 1 h 145"/>
                <a:gd name="T62" fmla="*/ 1 w 142"/>
                <a:gd name="T63" fmla="*/ 1 h 1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2"/>
                <a:gd name="T97" fmla="*/ 0 h 145"/>
                <a:gd name="T98" fmla="*/ 142 w 142"/>
                <a:gd name="T99" fmla="*/ 145 h 14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2" h="145">
                  <a:moveTo>
                    <a:pt x="89" y="123"/>
                  </a:moveTo>
                  <a:lnTo>
                    <a:pt x="85" y="134"/>
                  </a:lnTo>
                  <a:lnTo>
                    <a:pt x="76" y="140"/>
                  </a:lnTo>
                  <a:lnTo>
                    <a:pt x="67" y="145"/>
                  </a:lnTo>
                  <a:lnTo>
                    <a:pt x="57" y="145"/>
                  </a:lnTo>
                  <a:lnTo>
                    <a:pt x="48" y="140"/>
                  </a:lnTo>
                  <a:lnTo>
                    <a:pt x="41" y="134"/>
                  </a:lnTo>
                  <a:lnTo>
                    <a:pt x="37" y="124"/>
                  </a:lnTo>
                  <a:lnTo>
                    <a:pt x="36" y="113"/>
                  </a:lnTo>
                  <a:lnTo>
                    <a:pt x="30" y="114"/>
                  </a:lnTo>
                  <a:lnTo>
                    <a:pt x="25" y="114"/>
                  </a:lnTo>
                  <a:lnTo>
                    <a:pt x="20" y="113"/>
                  </a:lnTo>
                  <a:lnTo>
                    <a:pt x="15" y="112"/>
                  </a:lnTo>
                  <a:lnTo>
                    <a:pt x="11" y="108"/>
                  </a:lnTo>
                  <a:lnTo>
                    <a:pt x="7" y="105"/>
                  </a:lnTo>
                  <a:lnTo>
                    <a:pt x="4" y="101"/>
                  </a:lnTo>
                  <a:lnTo>
                    <a:pt x="2" y="97"/>
                  </a:lnTo>
                  <a:lnTo>
                    <a:pt x="0" y="86"/>
                  </a:lnTo>
                  <a:lnTo>
                    <a:pt x="3" y="76"/>
                  </a:lnTo>
                  <a:lnTo>
                    <a:pt x="9" y="68"/>
                  </a:lnTo>
                  <a:lnTo>
                    <a:pt x="18" y="62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11" y="32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4" y="17"/>
                  </a:lnTo>
                  <a:lnTo>
                    <a:pt x="28" y="16"/>
                  </a:lnTo>
                  <a:lnTo>
                    <a:pt x="33" y="15"/>
                  </a:lnTo>
                  <a:lnTo>
                    <a:pt x="38" y="15"/>
                  </a:lnTo>
                  <a:lnTo>
                    <a:pt x="43" y="16"/>
                  </a:lnTo>
                  <a:lnTo>
                    <a:pt x="49" y="18"/>
                  </a:lnTo>
                  <a:lnTo>
                    <a:pt x="53" y="21"/>
                  </a:lnTo>
                  <a:lnTo>
                    <a:pt x="58" y="10"/>
                  </a:lnTo>
                  <a:lnTo>
                    <a:pt x="66" y="3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95" y="3"/>
                  </a:lnTo>
                  <a:lnTo>
                    <a:pt x="102" y="10"/>
                  </a:lnTo>
                  <a:lnTo>
                    <a:pt x="106" y="21"/>
                  </a:lnTo>
                  <a:lnTo>
                    <a:pt x="106" y="31"/>
                  </a:lnTo>
                  <a:lnTo>
                    <a:pt x="112" y="30"/>
                  </a:lnTo>
                  <a:lnTo>
                    <a:pt x="118" y="30"/>
                  </a:lnTo>
                  <a:lnTo>
                    <a:pt x="123" y="31"/>
                  </a:lnTo>
                  <a:lnTo>
                    <a:pt x="128" y="33"/>
                  </a:lnTo>
                  <a:lnTo>
                    <a:pt x="133" y="36"/>
                  </a:lnTo>
                  <a:lnTo>
                    <a:pt x="136" y="39"/>
                  </a:lnTo>
                  <a:lnTo>
                    <a:pt x="139" y="44"/>
                  </a:lnTo>
                  <a:lnTo>
                    <a:pt x="141" y="48"/>
                  </a:lnTo>
                  <a:lnTo>
                    <a:pt x="142" y="58"/>
                  </a:lnTo>
                  <a:lnTo>
                    <a:pt x="140" y="68"/>
                  </a:lnTo>
                  <a:lnTo>
                    <a:pt x="134" y="76"/>
                  </a:lnTo>
                  <a:lnTo>
                    <a:pt x="125" y="83"/>
                  </a:lnTo>
                  <a:lnTo>
                    <a:pt x="131" y="92"/>
                  </a:lnTo>
                  <a:lnTo>
                    <a:pt x="133" y="101"/>
                  </a:lnTo>
                  <a:lnTo>
                    <a:pt x="132" y="112"/>
                  </a:lnTo>
                  <a:lnTo>
                    <a:pt x="127" y="121"/>
                  </a:lnTo>
                  <a:lnTo>
                    <a:pt x="124" y="124"/>
                  </a:lnTo>
                  <a:lnTo>
                    <a:pt x="119" y="127"/>
                  </a:lnTo>
                  <a:lnTo>
                    <a:pt x="114" y="129"/>
                  </a:lnTo>
                  <a:lnTo>
                    <a:pt x="110" y="129"/>
                  </a:lnTo>
                  <a:lnTo>
                    <a:pt x="104" y="129"/>
                  </a:lnTo>
                  <a:lnTo>
                    <a:pt x="100" y="128"/>
                  </a:lnTo>
                  <a:lnTo>
                    <a:pt x="94" y="127"/>
                  </a:lnTo>
                  <a:lnTo>
                    <a:pt x="89" y="1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1" name="Freeform 277"/>
            <p:cNvSpPr>
              <a:spLocks/>
            </p:cNvSpPr>
            <p:nvPr/>
          </p:nvSpPr>
          <p:spPr bwMode="auto">
            <a:xfrm>
              <a:off x="3149" y="2534"/>
              <a:ext cx="21" cy="20"/>
            </a:xfrm>
            <a:custGeom>
              <a:avLst/>
              <a:gdLst>
                <a:gd name="T0" fmla="*/ 1 w 40"/>
                <a:gd name="T1" fmla="*/ 1 h 39"/>
                <a:gd name="T2" fmla="*/ 1 w 40"/>
                <a:gd name="T3" fmla="*/ 1 h 39"/>
                <a:gd name="T4" fmla="*/ 1 w 40"/>
                <a:gd name="T5" fmla="*/ 1 h 39"/>
                <a:gd name="T6" fmla="*/ 1 w 40"/>
                <a:gd name="T7" fmla="*/ 0 h 39"/>
                <a:gd name="T8" fmla="*/ 1 w 40"/>
                <a:gd name="T9" fmla="*/ 1 h 39"/>
                <a:gd name="T10" fmla="*/ 1 w 40"/>
                <a:gd name="T11" fmla="*/ 1 h 39"/>
                <a:gd name="T12" fmla="*/ 1 w 40"/>
                <a:gd name="T13" fmla="*/ 1 h 39"/>
                <a:gd name="T14" fmla="*/ 0 w 40"/>
                <a:gd name="T15" fmla="*/ 1 h 39"/>
                <a:gd name="T16" fmla="*/ 1 w 40"/>
                <a:gd name="T17" fmla="*/ 1 h 39"/>
                <a:gd name="T18" fmla="*/ 1 w 40"/>
                <a:gd name="T19" fmla="*/ 1 h 39"/>
                <a:gd name="T20" fmla="*/ 1 w 40"/>
                <a:gd name="T21" fmla="*/ 1 h 39"/>
                <a:gd name="T22" fmla="*/ 1 w 40"/>
                <a:gd name="T23" fmla="*/ 1 h 39"/>
                <a:gd name="T24" fmla="*/ 1 w 40"/>
                <a:gd name="T25" fmla="*/ 1 h 39"/>
                <a:gd name="T26" fmla="*/ 1 w 40"/>
                <a:gd name="T27" fmla="*/ 1 h 39"/>
                <a:gd name="T28" fmla="*/ 1 w 40"/>
                <a:gd name="T29" fmla="*/ 1 h 39"/>
                <a:gd name="T30" fmla="*/ 1 w 40"/>
                <a:gd name="T31" fmla="*/ 1 h 39"/>
                <a:gd name="T32" fmla="*/ 1 w 40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9"/>
                <a:gd name="T53" fmla="*/ 40 w 40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9">
                  <a:moveTo>
                    <a:pt x="39" y="14"/>
                  </a:moveTo>
                  <a:lnTo>
                    <a:pt x="36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1" y="26"/>
                  </a:lnTo>
                  <a:lnTo>
                    <a:pt x="5" y="32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26" y="38"/>
                  </a:lnTo>
                  <a:lnTo>
                    <a:pt x="33" y="34"/>
                  </a:lnTo>
                  <a:lnTo>
                    <a:pt x="38" y="29"/>
                  </a:lnTo>
                  <a:lnTo>
                    <a:pt x="40" y="22"/>
                  </a:lnTo>
                  <a:lnTo>
                    <a:pt x="39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2" name="Freeform 278"/>
            <p:cNvSpPr>
              <a:spLocks/>
            </p:cNvSpPr>
            <p:nvPr/>
          </p:nvSpPr>
          <p:spPr bwMode="auto">
            <a:xfrm>
              <a:off x="2944" y="2499"/>
              <a:ext cx="26" cy="26"/>
            </a:xfrm>
            <a:custGeom>
              <a:avLst/>
              <a:gdLst>
                <a:gd name="T0" fmla="*/ 1 w 52"/>
                <a:gd name="T1" fmla="*/ 1 h 50"/>
                <a:gd name="T2" fmla="*/ 1 w 52"/>
                <a:gd name="T3" fmla="*/ 1 h 50"/>
                <a:gd name="T4" fmla="*/ 1 w 52"/>
                <a:gd name="T5" fmla="*/ 1 h 50"/>
                <a:gd name="T6" fmla="*/ 1 w 52"/>
                <a:gd name="T7" fmla="*/ 1 h 50"/>
                <a:gd name="T8" fmla="*/ 1 w 52"/>
                <a:gd name="T9" fmla="*/ 1 h 50"/>
                <a:gd name="T10" fmla="*/ 1 w 52"/>
                <a:gd name="T11" fmla="*/ 1 h 50"/>
                <a:gd name="T12" fmla="*/ 1 w 52"/>
                <a:gd name="T13" fmla="*/ 1 h 50"/>
                <a:gd name="T14" fmla="*/ 1 w 52"/>
                <a:gd name="T15" fmla="*/ 1 h 50"/>
                <a:gd name="T16" fmla="*/ 1 w 52"/>
                <a:gd name="T17" fmla="*/ 0 h 50"/>
                <a:gd name="T18" fmla="*/ 1 w 52"/>
                <a:gd name="T19" fmla="*/ 1 h 50"/>
                <a:gd name="T20" fmla="*/ 1 w 52"/>
                <a:gd name="T21" fmla="*/ 1 h 50"/>
                <a:gd name="T22" fmla="*/ 1 w 52"/>
                <a:gd name="T23" fmla="*/ 1 h 50"/>
                <a:gd name="T24" fmla="*/ 0 w 52"/>
                <a:gd name="T25" fmla="*/ 1 h 50"/>
                <a:gd name="T26" fmla="*/ 1 w 52"/>
                <a:gd name="T27" fmla="*/ 1 h 50"/>
                <a:gd name="T28" fmla="*/ 1 w 52"/>
                <a:gd name="T29" fmla="*/ 1 h 50"/>
                <a:gd name="T30" fmla="*/ 1 w 52"/>
                <a:gd name="T31" fmla="*/ 1 h 50"/>
                <a:gd name="T32" fmla="*/ 1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0"/>
                <a:gd name="T53" fmla="*/ 52 w 5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0">
                  <a:moveTo>
                    <a:pt x="26" y="50"/>
                  </a:moveTo>
                  <a:lnTo>
                    <a:pt x="37" y="48"/>
                  </a:lnTo>
                  <a:lnTo>
                    <a:pt x="45" y="42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49" y="15"/>
                  </a:lnTo>
                  <a:lnTo>
                    <a:pt x="45" y="6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6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8" y="42"/>
                  </a:lnTo>
                  <a:lnTo>
                    <a:pt x="16" y="48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3" name="Freeform 279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3"/>
                <a:gd name="T55" fmla="*/ 0 h 156"/>
                <a:gd name="T56" fmla="*/ 113 w 113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4" name="Freeform 280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3"/>
                <a:gd name="T55" fmla="*/ 0 h 156"/>
                <a:gd name="T56" fmla="*/ 113 w 113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5" name="Freeform 281"/>
            <p:cNvSpPr>
              <a:spLocks/>
            </p:cNvSpPr>
            <p:nvPr/>
          </p:nvSpPr>
          <p:spPr bwMode="auto">
            <a:xfrm>
              <a:off x="2972" y="2447"/>
              <a:ext cx="76" cy="61"/>
            </a:xfrm>
            <a:custGeom>
              <a:avLst/>
              <a:gdLst>
                <a:gd name="T0" fmla="*/ 1 w 152"/>
                <a:gd name="T1" fmla="*/ 0 h 123"/>
                <a:gd name="T2" fmla="*/ 0 w 152"/>
                <a:gd name="T3" fmla="*/ 0 h 123"/>
                <a:gd name="T4" fmla="*/ 1 w 152"/>
                <a:gd name="T5" fmla="*/ 0 h 123"/>
                <a:gd name="T6" fmla="*/ 1 w 152"/>
                <a:gd name="T7" fmla="*/ 0 h 123"/>
                <a:gd name="T8" fmla="*/ 1 w 152"/>
                <a:gd name="T9" fmla="*/ 0 h 123"/>
                <a:gd name="T10" fmla="*/ 1 w 152"/>
                <a:gd name="T11" fmla="*/ 0 h 123"/>
                <a:gd name="T12" fmla="*/ 1 w 152"/>
                <a:gd name="T13" fmla="*/ 0 h 123"/>
                <a:gd name="T14" fmla="*/ 1 w 152"/>
                <a:gd name="T15" fmla="*/ 0 h 123"/>
                <a:gd name="T16" fmla="*/ 1 w 152"/>
                <a:gd name="T17" fmla="*/ 0 h 123"/>
                <a:gd name="T18" fmla="*/ 1 w 152"/>
                <a:gd name="T19" fmla="*/ 0 h 123"/>
                <a:gd name="T20" fmla="*/ 1 w 152"/>
                <a:gd name="T21" fmla="*/ 0 h 123"/>
                <a:gd name="T22" fmla="*/ 1 w 152"/>
                <a:gd name="T23" fmla="*/ 0 h 123"/>
                <a:gd name="T24" fmla="*/ 1 w 152"/>
                <a:gd name="T25" fmla="*/ 0 h 123"/>
                <a:gd name="T26" fmla="*/ 1 w 152"/>
                <a:gd name="T27" fmla="*/ 0 h 123"/>
                <a:gd name="T28" fmla="*/ 1 w 152"/>
                <a:gd name="T29" fmla="*/ 0 h 123"/>
                <a:gd name="T30" fmla="*/ 1 w 152"/>
                <a:gd name="T31" fmla="*/ 0 h 123"/>
                <a:gd name="T32" fmla="*/ 1 w 152"/>
                <a:gd name="T33" fmla="*/ 0 h 123"/>
                <a:gd name="T34" fmla="*/ 1 w 152"/>
                <a:gd name="T35" fmla="*/ 0 h 123"/>
                <a:gd name="T36" fmla="*/ 1 w 152"/>
                <a:gd name="T37" fmla="*/ 0 h 123"/>
                <a:gd name="T38" fmla="*/ 1 w 152"/>
                <a:gd name="T39" fmla="*/ 0 h 123"/>
                <a:gd name="T40" fmla="*/ 1 w 152"/>
                <a:gd name="T41" fmla="*/ 0 h 123"/>
                <a:gd name="T42" fmla="*/ 1 w 152"/>
                <a:gd name="T43" fmla="*/ 0 h 123"/>
                <a:gd name="T44" fmla="*/ 1 w 152"/>
                <a:gd name="T45" fmla="*/ 0 h 123"/>
                <a:gd name="T46" fmla="*/ 1 w 152"/>
                <a:gd name="T47" fmla="*/ 0 h 123"/>
                <a:gd name="T48" fmla="*/ 1 w 152"/>
                <a:gd name="T49" fmla="*/ 0 h 123"/>
                <a:gd name="T50" fmla="*/ 1 w 152"/>
                <a:gd name="T51" fmla="*/ 0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2"/>
                <a:gd name="T79" fmla="*/ 0 h 123"/>
                <a:gd name="T80" fmla="*/ 152 w 152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2" h="123">
                  <a:moveTo>
                    <a:pt x="13" y="122"/>
                  </a:moveTo>
                  <a:lnTo>
                    <a:pt x="0" y="100"/>
                  </a:lnTo>
                  <a:lnTo>
                    <a:pt x="4" y="93"/>
                  </a:lnTo>
                  <a:lnTo>
                    <a:pt x="14" y="75"/>
                  </a:lnTo>
                  <a:lnTo>
                    <a:pt x="29" y="52"/>
                  </a:lnTo>
                  <a:lnTo>
                    <a:pt x="48" y="27"/>
                  </a:lnTo>
                  <a:lnTo>
                    <a:pt x="70" y="9"/>
                  </a:lnTo>
                  <a:lnTo>
                    <a:pt x="93" y="0"/>
                  </a:lnTo>
                  <a:lnTo>
                    <a:pt x="118" y="5"/>
                  </a:lnTo>
                  <a:lnTo>
                    <a:pt x="141" y="32"/>
                  </a:lnTo>
                  <a:lnTo>
                    <a:pt x="149" y="50"/>
                  </a:lnTo>
                  <a:lnTo>
                    <a:pt x="152" y="65"/>
                  </a:lnTo>
                  <a:lnTo>
                    <a:pt x="151" y="79"/>
                  </a:lnTo>
                  <a:lnTo>
                    <a:pt x="146" y="91"/>
                  </a:lnTo>
                  <a:lnTo>
                    <a:pt x="138" y="99"/>
                  </a:lnTo>
                  <a:lnTo>
                    <a:pt x="127" y="107"/>
                  </a:lnTo>
                  <a:lnTo>
                    <a:pt x="114" y="113"/>
                  </a:lnTo>
                  <a:lnTo>
                    <a:pt x="99" y="116"/>
                  </a:lnTo>
                  <a:lnTo>
                    <a:pt x="84" y="120"/>
                  </a:lnTo>
                  <a:lnTo>
                    <a:pt x="69" y="121"/>
                  </a:lnTo>
                  <a:lnTo>
                    <a:pt x="54" y="122"/>
                  </a:lnTo>
                  <a:lnTo>
                    <a:pt x="42" y="123"/>
                  </a:lnTo>
                  <a:lnTo>
                    <a:pt x="30" y="123"/>
                  </a:lnTo>
                  <a:lnTo>
                    <a:pt x="21" y="122"/>
                  </a:lnTo>
                  <a:lnTo>
                    <a:pt x="15" y="122"/>
                  </a:lnTo>
                  <a:lnTo>
                    <a:pt x="13" y="12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6" name="Freeform 282"/>
            <p:cNvSpPr>
              <a:spLocks/>
            </p:cNvSpPr>
            <p:nvPr/>
          </p:nvSpPr>
          <p:spPr bwMode="auto">
            <a:xfrm>
              <a:off x="2972" y="2517"/>
              <a:ext cx="76" cy="61"/>
            </a:xfrm>
            <a:custGeom>
              <a:avLst/>
              <a:gdLst>
                <a:gd name="T0" fmla="*/ 0 w 153"/>
                <a:gd name="T1" fmla="*/ 1 h 122"/>
                <a:gd name="T2" fmla="*/ 0 w 153"/>
                <a:gd name="T3" fmla="*/ 1 h 122"/>
                <a:gd name="T4" fmla="*/ 0 w 153"/>
                <a:gd name="T5" fmla="*/ 1 h 122"/>
                <a:gd name="T6" fmla="*/ 0 w 153"/>
                <a:gd name="T7" fmla="*/ 1 h 122"/>
                <a:gd name="T8" fmla="*/ 0 w 153"/>
                <a:gd name="T9" fmla="*/ 0 h 122"/>
                <a:gd name="T10" fmla="*/ 0 w 153"/>
                <a:gd name="T11" fmla="*/ 0 h 122"/>
                <a:gd name="T12" fmla="*/ 0 w 153"/>
                <a:gd name="T13" fmla="*/ 1 h 122"/>
                <a:gd name="T14" fmla="*/ 0 w 153"/>
                <a:gd name="T15" fmla="*/ 1 h 122"/>
                <a:gd name="T16" fmla="*/ 0 w 153"/>
                <a:gd name="T17" fmla="*/ 1 h 122"/>
                <a:gd name="T18" fmla="*/ 0 w 153"/>
                <a:gd name="T19" fmla="*/ 1 h 122"/>
                <a:gd name="T20" fmla="*/ 0 w 153"/>
                <a:gd name="T21" fmla="*/ 1 h 122"/>
                <a:gd name="T22" fmla="*/ 0 w 153"/>
                <a:gd name="T23" fmla="*/ 1 h 122"/>
                <a:gd name="T24" fmla="*/ 0 w 153"/>
                <a:gd name="T25" fmla="*/ 1 h 122"/>
                <a:gd name="T26" fmla="*/ 0 w 153"/>
                <a:gd name="T27" fmla="*/ 1 h 122"/>
                <a:gd name="T28" fmla="*/ 0 w 153"/>
                <a:gd name="T29" fmla="*/ 1 h 122"/>
                <a:gd name="T30" fmla="*/ 0 w 153"/>
                <a:gd name="T31" fmla="*/ 1 h 122"/>
                <a:gd name="T32" fmla="*/ 0 w 153"/>
                <a:gd name="T33" fmla="*/ 1 h 122"/>
                <a:gd name="T34" fmla="*/ 0 w 153"/>
                <a:gd name="T35" fmla="*/ 1 h 122"/>
                <a:gd name="T36" fmla="*/ 0 w 153"/>
                <a:gd name="T37" fmla="*/ 1 h 122"/>
                <a:gd name="T38" fmla="*/ 0 w 153"/>
                <a:gd name="T39" fmla="*/ 1 h 122"/>
                <a:gd name="T40" fmla="*/ 0 w 153"/>
                <a:gd name="T41" fmla="*/ 1 h 122"/>
                <a:gd name="T42" fmla="*/ 0 w 153"/>
                <a:gd name="T43" fmla="*/ 1 h 122"/>
                <a:gd name="T44" fmla="*/ 0 w 153"/>
                <a:gd name="T45" fmla="*/ 1 h 122"/>
                <a:gd name="T46" fmla="*/ 0 w 153"/>
                <a:gd name="T47" fmla="*/ 1 h 122"/>
                <a:gd name="T48" fmla="*/ 0 w 153"/>
                <a:gd name="T49" fmla="*/ 1 h 122"/>
                <a:gd name="T50" fmla="*/ 0 w 153"/>
                <a:gd name="T51" fmla="*/ 1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3"/>
                <a:gd name="T79" fmla="*/ 0 h 122"/>
                <a:gd name="T80" fmla="*/ 153 w 153"/>
                <a:gd name="T81" fmla="*/ 122 h 1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3" h="122">
                  <a:moveTo>
                    <a:pt x="0" y="23"/>
                  </a:move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1"/>
                  </a:lnTo>
                  <a:lnTo>
                    <a:pt x="69" y="2"/>
                  </a:lnTo>
                  <a:lnTo>
                    <a:pt x="84" y="4"/>
                  </a:lnTo>
                  <a:lnTo>
                    <a:pt x="99" y="7"/>
                  </a:lnTo>
                  <a:lnTo>
                    <a:pt x="114" y="10"/>
                  </a:lnTo>
                  <a:lnTo>
                    <a:pt x="127" y="16"/>
                  </a:lnTo>
                  <a:lnTo>
                    <a:pt x="138" y="23"/>
                  </a:lnTo>
                  <a:lnTo>
                    <a:pt x="146" y="32"/>
                  </a:lnTo>
                  <a:lnTo>
                    <a:pt x="152" y="43"/>
                  </a:lnTo>
                  <a:lnTo>
                    <a:pt x="153" y="55"/>
                  </a:lnTo>
                  <a:lnTo>
                    <a:pt x="150" y="70"/>
                  </a:lnTo>
                  <a:lnTo>
                    <a:pt x="142" y="89"/>
                  </a:lnTo>
                  <a:lnTo>
                    <a:pt x="118" y="115"/>
                  </a:lnTo>
                  <a:lnTo>
                    <a:pt x="93" y="122"/>
                  </a:lnTo>
                  <a:lnTo>
                    <a:pt x="70" y="114"/>
                  </a:lnTo>
                  <a:lnTo>
                    <a:pt x="48" y="95"/>
                  </a:lnTo>
                  <a:lnTo>
                    <a:pt x="29" y="72"/>
                  </a:lnTo>
                  <a:lnTo>
                    <a:pt x="14" y="48"/>
                  </a:lnTo>
                  <a:lnTo>
                    <a:pt x="4" y="3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7" name="Freeform 283"/>
            <p:cNvSpPr>
              <a:spLocks/>
            </p:cNvSpPr>
            <p:nvPr/>
          </p:nvSpPr>
          <p:spPr bwMode="auto">
            <a:xfrm>
              <a:off x="2930" y="2532"/>
              <a:ext cx="55" cy="78"/>
            </a:xfrm>
            <a:custGeom>
              <a:avLst/>
              <a:gdLst>
                <a:gd name="T0" fmla="*/ 0 w 112"/>
                <a:gd name="T1" fmla="*/ 0 h 156"/>
                <a:gd name="T2" fmla="*/ 0 w 112"/>
                <a:gd name="T3" fmla="*/ 0 h 156"/>
                <a:gd name="T4" fmla="*/ 0 w 112"/>
                <a:gd name="T5" fmla="*/ 1 h 156"/>
                <a:gd name="T6" fmla="*/ 0 w 112"/>
                <a:gd name="T7" fmla="*/ 1 h 156"/>
                <a:gd name="T8" fmla="*/ 0 w 112"/>
                <a:gd name="T9" fmla="*/ 1 h 156"/>
                <a:gd name="T10" fmla="*/ 0 w 112"/>
                <a:gd name="T11" fmla="*/ 1 h 156"/>
                <a:gd name="T12" fmla="*/ 0 w 112"/>
                <a:gd name="T13" fmla="*/ 1 h 156"/>
                <a:gd name="T14" fmla="*/ 0 w 112"/>
                <a:gd name="T15" fmla="*/ 1 h 156"/>
                <a:gd name="T16" fmla="*/ 0 w 112"/>
                <a:gd name="T17" fmla="*/ 1 h 156"/>
                <a:gd name="T18" fmla="*/ 0 w 112"/>
                <a:gd name="T19" fmla="*/ 1 h 156"/>
                <a:gd name="T20" fmla="*/ 0 w 112"/>
                <a:gd name="T21" fmla="*/ 1 h 156"/>
                <a:gd name="T22" fmla="*/ 0 w 112"/>
                <a:gd name="T23" fmla="*/ 1 h 156"/>
                <a:gd name="T24" fmla="*/ 0 w 112"/>
                <a:gd name="T25" fmla="*/ 1 h 156"/>
                <a:gd name="T26" fmla="*/ 0 w 112"/>
                <a:gd name="T27" fmla="*/ 1 h 156"/>
                <a:gd name="T28" fmla="*/ 0 w 112"/>
                <a:gd name="T29" fmla="*/ 1 h 156"/>
                <a:gd name="T30" fmla="*/ 0 w 112"/>
                <a:gd name="T31" fmla="*/ 1 h 156"/>
                <a:gd name="T32" fmla="*/ 0 w 112"/>
                <a:gd name="T33" fmla="*/ 1 h 156"/>
                <a:gd name="T34" fmla="*/ 0 w 112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2"/>
                <a:gd name="T55" fmla="*/ 0 h 156"/>
                <a:gd name="T56" fmla="*/ 112 w 112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2" h="156">
                  <a:moveTo>
                    <a:pt x="43" y="0"/>
                  </a:moveTo>
                  <a:lnTo>
                    <a:pt x="68" y="0"/>
                  </a:lnTo>
                  <a:lnTo>
                    <a:pt x="73" y="7"/>
                  </a:lnTo>
                  <a:lnTo>
                    <a:pt x="83" y="24"/>
                  </a:lnTo>
                  <a:lnTo>
                    <a:pt x="96" y="50"/>
                  </a:lnTo>
                  <a:lnTo>
                    <a:pt x="106" y="77"/>
                  </a:lnTo>
                  <a:lnTo>
                    <a:pt x="112" y="106"/>
                  </a:lnTo>
                  <a:lnTo>
                    <a:pt x="108" y="131"/>
                  </a:lnTo>
                  <a:lnTo>
                    <a:pt x="91" y="149"/>
                  </a:lnTo>
                  <a:lnTo>
                    <a:pt x="56" y="156"/>
                  </a:lnTo>
                  <a:lnTo>
                    <a:pt x="22" y="149"/>
                  </a:lnTo>
                  <a:lnTo>
                    <a:pt x="4" y="131"/>
                  </a:lnTo>
                  <a:lnTo>
                    <a:pt x="0" y="106"/>
                  </a:lnTo>
                  <a:lnTo>
                    <a:pt x="5" y="77"/>
                  </a:lnTo>
                  <a:lnTo>
                    <a:pt x="15" y="50"/>
                  </a:lnTo>
                  <a:lnTo>
                    <a:pt x="28" y="24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8" name="Freeform 284"/>
            <p:cNvSpPr>
              <a:spLocks/>
            </p:cNvSpPr>
            <p:nvPr/>
          </p:nvSpPr>
          <p:spPr bwMode="auto">
            <a:xfrm>
              <a:off x="2868" y="2515"/>
              <a:ext cx="75" cy="62"/>
            </a:xfrm>
            <a:custGeom>
              <a:avLst/>
              <a:gdLst>
                <a:gd name="T0" fmla="*/ 0 w 151"/>
                <a:gd name="T1" fmla="*/ 1 h 123"/>
                <a:gd name="T2" fmla="*/ 0 w 151"/>
                <a:gd name="T3" fmla="*/ 1 h 123"/>
                <a:gd name="T4" fmla="*/ 0 w 151"/>
                <a:gd name="T5" fmla="*/ 1 h 123"/>
                <a:gd name="T6" fmla="*/ 0 w 151"/>
                <a:gd name="T7" fmla="*/ 1 h 123"/>
                <a:gd name="T8" fmla="*/ 0 w 151"/>
                <a:gd name="T9" fmla="*/ 1 h 123"/>
                <a:gd name="T10" fmla="*/ 0 w 151"/>
                <a:gd name="T11" fmla="*/ 1 h 123"/>
                <a:gd name="T12" fmla="*/ 0 w 151"/>
                <a:gd name="T13" fmla="*/ 1 h 123"/>
                <a:gd name="T14" fmla="*/ 0 w 151"/>
                <a:gd name="T15" fmla="*/ 1 h 123"/>
                <a:gd name="T16" fmla="*/ 0 w 151"/>
                <a:gd name="T17" fmla="*/ 1 h 123"/>
                <a:gd name="T18" fmla="*/ 0 w 151"/>
                <a:gd name="T19" fmla="*/ 1 h 123"/>
                <a:gd name="T20" fmla="*/ 0 w 151"/>
                <a:gd name="T21" fmla="*/ 1 h 123"/>
                <a:gd name="T22" fmla="*/ 0 w 151"/>
                <a:gd name="T23" fmla="*/ 1 h 123"/>
                <a:gd name="T24" fmla="*/ 0 w 151"/>
                <a:gd name="T25" fmla="*/ 1 h 123"/>
                <a:gd name="T26" fmla="*/ 0 w 151"/>
                <a:gd name="T27" fmla="*/ 1 h 123"/>
                <a:gd name="T28" fmla="*/ 0 w 151"/>
                <a:gd name="T29" fmla="*/ 1 h 123"/>
                <a:gd name="T30" fmla="*/ 0 w 151"/>
                <a:gd name="T31" fmla="*/ 1 h 123"/>
                <a:gd name="T32" fmla="*/ 0 w 151"/>
                <a:gd name="T33" fmla="*/ 1 h 123"/>
                <a:gd name="T34" fmla="*/ 0 w 151"/>
                <a:gd name="T35" fmla="*/ 1 h 123"/>
                <a:gd name="T36" fmla="*/ 0 w 151"/>
                <a:gd name="T37" fmla="*/ 1 h 123"/>
                <a:gd name="T38" fmla="*/ 0 w 151"/>
                <a:gd name="T39" fmla="*/ 1 h 123"/>
                <a:gd name="T40" fmla="*/ 0 w 151"/>
                <a:gd name="T41" fmla="*/ 1 h 123"/>
                <a:gd name="T42" fmla="*/ 0 w 151"/>
                <a:gd name="T43" fmla="*/ 0 h 123"/>
                <a:gd name="T44" fmla="*/ 0 w 151"/>
                <a:gd name="T45" fmla="*/ 0 h 123"/>
                <a:gd name="T46" fmla="*/ 0 w 151"/>
                <a:gd name="T47" fmla="*/ 1 h 123"/>
                <a:gd name="T48" fmla="*/ 0 w 151"/>
                <a:gd name="T49" fmla="*/ 1 h 123"/>
                <a:gd name="T50" fmla="*/ 0 w 151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1"/>
                <a:gd name="T79" fmla="*/ 0 h 123"/>
                <a:gd name="T80" fmla="*/ 151 w 151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1" h="123">
                  <a:moveTo>
                    <a:pt x="138" y="1"/>
                  </a:moveTo>
                  <a:lnTo>
                    <a:pt x="151" y="23"/>
                  </a:lnTo>
                  <a:lnTo>
                    <a:pt x="147" y="30"/>
                  </a:lnTo>
                  <a:lnTo>
                    <a:pt x="137" y="48"/>
                  </a:lnTo>
                  <a:lnTo>
                    <a:pt x="122" y="71"/>
                  </a:lnTo>
                  <a:lnTo>
                    <a:pt x="103" y="95"/>
                  </a:lnTo>
                  <a:lnTo>
                    <a:pt x="82" y="114"/>
                  </a:lnTo>
                  <a:lnTo>
                    <a:pt x="57" y="123"/>
                  </a:lnTo>
                  <a:lnTo>
                    <a:pt x="34" y="117"/>
                  </a:lnTo>
                  <a:lnTo>
                    <a:pt x="11" y="91"/>
                  </a:lnTo>
                  <a:lnTo>
                    <a:pt x="3" y="72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6" y="32"/>
                  </a:lnTo>
                  <a:lnTo>
                    <a:pt x="14" y="24"/>
                  </a:lnTo>
                  <a:lnTo>
                    <a:pt x="25" y="16"/>
                  </a:lnTo>
                  <a:lnTo>
                    <a:pt x="38" y="10"/>
                  </a:lnTo>
                  <a:lnTo>
                    <a:pt x="52" y="7"/>
                  </a:lnTo>
                  <a:lnTo>
                    <a:pt x="67" y="3"/>
                  </a:lnTo>
                  <a:lnTo>
                    <a:pt x="82" y="2"/>
                  </a:lnTo>
                  <a:lnTo>
                    <a:pt x="97" y="1"/>
                  </a:lnTo>
                  <a:lnTo>
                    <a:pt x="109" y="0"/>
                  </a:lnTo>
                  <a:lnTo>
                    <a:pt x="121" y="0"/>
                  </a:lnTo>
                  <a:lnTo>
                    <a:pt x="130" y="1"/>
                  </a:lnTo>
                  <a:lnTo>
                    <a:pt x="136" y="1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59" name="Freeform 285"/>
            <p:cNvSpPr>
              <a:spLocks/>
            </p:cNvSpPr>
            <p:nvPr/>
          </p:nvSpPr>
          <p:spPr bwMode="auto">
            <a:xfrm>
              <a:off x="2867" y="2446"/>
              <a:ext cx="76" cy="62"/>
            </a:xfrm>
            <a:custGeom>
              <a:avLst/>
              <a:gdLst>
                <a:gd name="T0" fmla="*/ 1 w 152"/>
                <a:gd name="T1" fmla="*/ 1 h 123"/>
                <a:gd name="T2" fmla="*/ 1 w 152"/>
                <a:gd name="T3" fmla="*/ 1 h 123"/>
                <a:gd name="T4" fmla="*/ 1 w 152"/>
                <a:gd name="T5" fmla="*/ 1 h 123"/>
                <a:gd name="T6" fmla="*/ 1 w 152"/>
                <a:gd name="T7" fmla="*/ 1 h 123"/>
                <a:gd name="T8" fmla="*/ 1 w 152"/>
                <a:gd name="T9" fmla="*/ 1 h 123"/>
                <a:gd name="T10" fmla="*/ 1 w 152"/>
                <a:gd name="T11" fmla="*/ 1 h 123"/>
                <a:gd name="T12" fmla="*/ 1 w 152"/>
                <a:gd name="T13" fmla="*/ 1 h 123"/>
                <a:gd name="T14" fmla="*/ 1 w 152"/>
                <a:gd name="T15" fmla="*/ 1 h 123"/>
                <a:gd name="T16" fmla="*/ 1 w 152"/>
                <a:gd name="T17" fmla="*/ 1 h 123"/>
                <a:gd name="T18" fmla="*/ 1 w 152"/>
                <a:gd name="T19" fmla="*/ 1 h 123"/>
                <a:gd name="T20" fmla="*/ 1 w 152"/>
                <a:gd name="T21" fmla="*/ 1 h 123"/>
                <a:gd name="T22" fmla="*/ 1 w 152"/>
                <a:gd name="T23" fmla="*/ 1 h 123"/>
                <a:gd name="T24" fmla="*/ 1 w 152"/>
                <a:gd name="T25" fmla="*/ 1 h 123"/>
                <a:gd name="T26" fmla="*/ 1 w 152"/>
                <a:gd name="T27" fmla="*/ 1 h 123"/>
                <a:gd name="T28" fmla="*/ 1 w 152"/>
                <a:gd name="T29" fmla="*/ 1 h 123"/>
                <a:gd name="T30" fmla="*/ 0 w 152"/>
                <a:gd name="T31" fmla="*/ 1 h 123"/>
                <a:gd name="T32" fmla="*/ 1 w 152"/>
                <a:gd name="T33" fmla="*/ 1 h 123"/>
                <a:gd name="T34" fmla="*/ 1 w 152"/>
                <a:gd name="T35" fmla="*/ 1 h 123"/>
                <a:gd name="T36" fmla="*/ 1 w 152"/>
                <a:gd name="T37" fmla="*/ 1 h 123"/>
                <a:gd name="T38" fmla="*/ 1 w 152"/>
                <a:gd name="T39" fmla="*/ 0 h 123"/>
                <a:gd name="T40" fmla="*/ 1 w 152"/>
                <a:gd name="T41" fmla="*/ 1 h 123"/>
                <a:gd name="T42" fmla="*/ 1 w 152"/>
                <a:gd name="T43" fmla="*/ 1 h 123"/>
                <a:gd name="T44" fmla="*/ 1 w 152"/>
                <a:gd name="T45" fmla="*/ 1 h 123"/>
                <a:gd name="T46" fmla="*/ 1 w 152"/>
                <a:gd name="T47" fmla="*/ 1 h 123"/>
                <a:gd name="T48" fmla="*/ 1 w 152"/>
                <a:gd name="T49" fmla="*/ 1 h 123"/>
                <a:gd name="T50" fmla="*/ 1 w 152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2"/>
                <a:gd name="T79" fmla="*/ 0 h 123"/>
                <a:gd name="T80" fmla="*/ 152 w 152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2" h="123">
                  <a:moveTo>
                    <a:pt x="152" y="99"/>
                  </a:moveTo>
                  <a:lnTo>
                    <a:pt x="139" y="122"/>
                  </a:lnTo>
                  <a:lnTo>
                    <a:pt x="137" y="122"/>
                  </a:lnTo>
                  <a:lnTo>
                    <a:pt x="131" y="122"/>
                  </a:lnTo>
                  <a:lnTo>
                    <a:pt x="122" y="123"/>
                  </a:lnTo>
                  <a:lnTo>
                    <a:pt x="110" y="122"/>
                  </a:lnTo>
                  <a:lnTo>
                    <a:pt x="98" y="122"/>
                  </a:lnTo>
                  <a:lnTo>
                    <a:pt x="83" y="121"/>
                  </a:lnTo>
                  <a:lnTo>
                    <a:pt x="68" y="118"/>
                  </a:lnTo>
                  <a:lnTo>
                    <a:pt x="53" y="116"/>
                  </a:lnTo>
                  <a:lnTo>
                    <a:pt x="39" y="111"/>
                  </a:lnTo>
                  <a:lnTo>
                    <a:pt x="26" y="106"/>
                  </a:lnTo>
                  <a:lnTo>
                    <a:pt x="15" y="99"/>
                  </a:lnTo>
                  <a:lnTo>
                    <a:pt x="7" y="91"/>
                  </a:lnTo>
                  <a:lnTo>
                    <a:pt x="1" y="79"/>
                  </a:lnTo>
                  <a:lnTo>
                    <a:pt x="0" y="66"/>
                  </a:lnTo>
                  <a:lnTo>
                    <a:pt x="3" y="51"/>
                  </a:lnTo>
                  <a:lnTo>
                    <a:pt x="11" y="33"/>
                  </a:lnTo>
                  <a:lnTo>
                    <a:pt x="34" y="6"/>
                  </a:lnTo>
                  <a:lnTo>
                    <a:pt x="58" y="0"/>
                  </a:lnTo>
                  <a:lnTo>
                    <a:pt x="83" y="8"/>
                  </a:lnTo>
                  <a:lnTo>
                    <a:pt x="104" y="27"/>
                  </a:lnTo>
                  <a:lnTo>
                    <a:pt x="123" y="50"/>
                  </a:lnTo>
                  <a:lnTo>
                    <a:pt x="138" y="73"/>
                  </a:lnTo>
                  <a:lnTo>
                    <a:pt x="148" y="92"/>
                  </a:lnTo>
                  <a:lnTo>
                    <a:pt x="152" y="9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0" name="Freeform 286"/>
            <p:cNvSpPr>
              <a:spLocks/>
            </p:cNvSpPr>
            <p:nvPr/>
          </p:nvSpPr>
          <p:spPr bwMode="auto">
            <a:xfrm>
              <a:off x="2555" y="2447"/>
              <a:ext cx="68" cy="74"/>
            </a:xfrm>
            <a:custGeom>
              <a:avLst/>
              <a:gdLst>
                <a:gd name="T0" fmla="*/ 1 w 136"/>
                <a:gd name="T1" fmla="*/ 1 h 148"/>
                <a:gd name="T2" fmla="*/ 0 w 136"/>
                <a:gd name="T3" fmla="*/ 1 h 148"/>
                <a:gd name="T4" fmla="*/ 1 w 136"/>
                <a:gd name="T5" fmla="*/ 1 h 148"/>
                <a:gd name="T6" fmla="*/ 1 w 136"/>
                <a:gd name="T7" fmla="*/ 1 h 148"/>
                <a:gd name="T8" fmla="*/ 1 w 136"/>
                <a:gd name="T9" fmla="*/ 1 h 148"/>
                <a:gd name="T10" fmla="*/ 1 w 136"/>
                <a:gd name="T11" fmla="*/ 1 h 148"/>
                <a:gd name="T12" fmla="*/ 1 w 136"/>
                <a:gd name="T13" fmla="*/ 1 h 148"/>
                <a:gd name="T14" fmla="*/ 1 w 136"/>
                <a:gd name="T15" fmla="*/ 1 h 148"/>
                <a:gd name="T16" fmla="*/ 1 w 136"/>
                <a:gd name="T17" fmla="*/ 1 h 148"/>
                <a:gd name="T18" fmla="*/ 1 w 136"/>
                <a:gd name="T19" fmla="*/ 1 h 148"/>
                <a:gd name="T20" fmla="*/ 1 w 136"/>
                <a:gd name="T21" fmla="*/ 1 h 148"/>
                <a:gd name="T22" fmla="*/ 1 w 136"/>
                <a:gd name="T23" fmla="*/ 1 h 148"/>
                <a:gd name="T24" fmla="*/ 1 w 136"/>
                <a:gd name="T25" fmla="*/ 1 h 148"/>
                <a:gd name="T26" fmla="*/ 1 w 136"/>
                <a:gd name="T27" fmla="*/ 1 h 148"/>
                <a:gd name="T28" fmla="*/ 1 w 136"/>
                <a:gd name="T29" fmla="*/ 1 h 148"/>
                <a:gd name="T30" fmla="*/ 1 w 136"/>
                <a:gd name="T31" fmla="*/ 1 h 148"/>
                <a:gd name="T32" fmla="*/ 1 w 136"/>
                <a:gd name="T33" fmla="*/ 1 h 148"/>
                <a:gd name="T34" fmla="*/ 1 w 136"/>
                <a:gd name="T35" fmla="*/ 1 h 148"/>
                <a:gd name="T36" fmla="*/ 1 w 136"/>
                <a:gd name="T37" fmla="*/ 1 h 148"/>
                <a:gd name="T38" fmla="*/ 1 w 136"/>
                <a:gd name="T39" fmla="*/ 1 h 148"/>
                <a:gd name="T40" fmla="*/ 1 w 136"/>
                <a:gd name="T41" fmla="*/ 1 h 148"/>
                <a:gd name="T42" fmla="*/ 1 w 136"/>
                <a:gd name="T43" fmla="*/ 1 h 148"/>
                <a:gd name="T44" fmla="*/ 1 w 136"/>
                <a:gd name="T45" fmla="*/ 1 h 148"/>
                <a:gd name="T46" fmla="*/ 1 w 136"/>
                <a:gd name="T47" fmla="*/ 1 h 148"/>
                <a:gd name="T48" fmla="*/ 1 w 136"/>
                <a:gd name="T49" fmla="*/ 1 h 148"/>
                <a:gd name="T50" fmla="*/ 1 w 136"/>
                <a:gd name="T51" fmla="*/ 1 h 148"/>
                <a:gd name="T52" fmla="*/ 1 w 136"/>
                <a:gd name="T53" fmla="*/ 1 h 148"/>
                <a:gd name="T54" fmla="*/ 1 w 136"/>
                <a:gd name="T55" fmla="*/ 1 h 148"/>
                <a:gd name="T56" fmla="*/ 1 w 136"/>
                <a:gd name="T57" fmla="*/ 1 h 148"/>
                <a:gd name="T58" fmla="*/ 1 w 136"/>
                <a:gd name="T59" fmla="*/ 1 h 148"/>
                <a:gd name="T60" fmla="*/ 1 w 136"/>
                <a:gd name="T61" fmla="*/ 1 h 148"/>
                <a:gd name="T62" fmla="*/ 1 w 136"/>
                <a:gd name="T63" fmla="*/ 1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8"/>
                <a:gd name="T98" fmla="*/ 136 w 136"/>
                <a:gd name="T99" fmla="*/ 148 h 1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8">
                  <a:moveTo>
                    <a:pt x="14" y="75"/>
                  </a:moveTo>
                  <a:lnTo>
                    <a:pt x="6" y="67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7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0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7" y="24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29" y="32"/>
                  </a:lnTo>
                  <a:lnTo>
                    <a:pt x="133" y="37"/>
                  </a:lnTo>
                  <a:lnTo>
                    <a:pt x="136" y="46"/>
                  </a:lnTo>
                  <a:lnTo>
                    <a:pt x="135" y="56"/>
                  </a:lnTo>
                  <a:lnTo>
                    <a:pt x="130" y="65"/>
                  </a:lnTo>
                  <a:lnTo>
                    <a:pt x="122" y="73"/>
                  </a:lnTo>
                  <a:lnTo>
                    <a:pt x="130" y="80"/>
                  </a:lnTo>
                  <a:lnTo>
                    <a:pt x="135" y="90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5"/>
                  </a:lnTo>
                  <a:lnTo>
                    <a:pt x="126" y="118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40"/>
                  </a:lnTo>
                  <a:lnTo>
                    <a:pt x="80" y="146"/>
                  </a:lnTo>
                  <a:lnTo>
                    <a:pt x="69" y="148"/>
                  </a:lnTo>
                  <a:lnTo>
                    <a:pt x="59" y="146"/>
                  </a:lnTo>
                  <a:lnTo>
                    <a:pt x="51" y="140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20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1" name="Freeform 287"/>
            <p:cNvSpPr>
              <a:spLocks/>
            </p:cNvSpPr>
            <p:nvPr/>
          </p:nvSpPr>
          <p:spPr bwMode="auto">
            <a:xfrm>
              <a:off x="2579" y="2473"/>
              <a:ext cx="20" cy="21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1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0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40"/>
                <a:gd name="T53" fmla="*/ 39 w 39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40">
                  <a:moveTo>
                    <a:pt x="19" y="40"/>
                  </a:moveTo>
                  <a:lnTo>
                    <a:pt x="27" y="39"/>
                  </a:lnTo>
                  <a:lnTo>
                    <a:pt x="33" y="34"/>
                  </a:lnTo>
                  <a:lnTo>
                    <a:pt x="38" y="27"/>
                  </a:lnTo>
                  <a:lnTo>
                    <a:pt x="39" y="20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7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7"/>
                  </a:lnTo>
                  <a:lnTo>
                    <a:pt x="6" y="34"/>
                  </a:lnTo>
                  <a:lnTo>
                    <a:pt x="12" y="39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2" name="Freeform 288"/>
            <p:cNvSpPr>
              <a:spLocks/>
            </p:cNvSpPr>
            <p:nvPr/>
          </p:nvSpPr>
          <p:spPr bwMode="auto">
            <a:xfrm>
              <a:off x="2642" y="1923"/>
              <a:ext cx="68" cy="74"/>
            </a:xfrm>
            <a:custGeom>
              <a:avLst/>
              <a:gdLst>
                <a:gd name="T0" fmla="*/ 1 w 136"/>
                <a:gd name="T1" fmla="*/ 1 h 147"/>
                <a:gd name="T2" fmla="*/ 0 w 136"/>
                <a:gd name="T3" fmla="*/ 1 h 147"/>
                <a:gd name="T4" fmla="*/ 1 w 136"/>
                <a:gd name="T5" fmla="*/ 1 h 147"/>
                <a:gd name="T6" fmla="*/ 1 w 136"/>
                <a:gd name="T7" fmla="*/ 1 h 147"/>
                <a:gd name="T8" fmla="*/ 1 w 136"/>
                <a:gd name="T9" fmla="*/ 1 h 147"/>
                <a:gd name="T10" fmla="*/ 1 w 136"/>
                <a:gd name="T11" fmla="*/ 1 h 147"/>
                <a:gd name="T12" fmla="*/ 1 w 136"/>
                <a:gd name="T13" fmla="*/ 1 h 147"/>
                <a:gd name="T14" fmla="*/ 1 w 136"/>
                <a:gd name="T15" fmla="*/ 1 h 147"/>
                <a:gd name="T16" fmla="*/ 1 w 136"/>
                <a:gd name="T17" fmla="*/ 1 h 147"/>
                <a:gd name="T18" fmla="*/ 1 w 136"/>
                <a:gd name="T19" fmla="*/ 1 h 147"/>
                <a:gd name="T20" fmla="*/ 1 w 136"/>
                <a:gd name="T21" fmla="*/ 1 h 147"/>
                <a:gd name="T22" fmla="*/ 1 w 136"/>
                <a:gd name="T23" fmla="*/ 1 h 147"/>
                <a:gd name="T24" fmla="*/ 1 w 136"/>
                <a:gd name="T25" fmla="*/ 1 h 147"/>
                <a:gd name="T26" fmla="*/ 1 w 136"/>
                <a:gd name="T27" fmla="*/ 1 h 147"/>
                <a:gd name="T28" fmla="*/ 1 w 136"/>
                <a:gd name="T29" fmla="*/ 1 h 147"/>
                <a:gd name="T30" fmla="*/ 1 w 136"/>
                <a:gd name="T31" fmla="*/ 1 h 147"/>
                <a:gd name="T32" fmla="*/ 1 w 136"/>
                <a:gd name="T33" fmla="*/ 1 h 147"/>
                <a:gd name="T34" fmla="*/ 1 w 136"/>
                <a:gd name="T35" fmla="*/ 1 h 147"/>
                <a:gd name="T36" fmla="*/ 1 w 136"/>
                <a:gd name="T37" fmla="*/ 1 h 147"/>
                <a:gd name="T38" fmla="*/ 1 w 136"/>
                <a:gd name="T39" fmla="*/ 1 h 147"/>
                <a:gd name="T40" fmla="*/ 1 w 136"/>
                <a:gd name="T41" fmla="*/ 1 h 147"/>
                <a:gd name="T42" fmla="*/ 1 w 136"/>
                <a:gd name="T43" fmla="*/ 1 h 147"/>
                <a:gd name="T44" fmla="*/ 1 w 136"/>
                <a:gd name="T45" fmla="*/ 1 h 147"/>
                <a:gd name="T46" fmla="*/ 1 w 136"/>
                <a:gd name="T47" fmla="*/ 1 h 147"/>
                <a:gd name="T48" fmla="*/ 1 w 136"/>
                <a:gd name="T49" fmla="*/ 1 h 147"/>
                <a:gd name="T50" fmla="*/ 1 w 136"/>
                <a:gd name="T51" fmla="*/ 1 h 147"/>
                <a:gd name="T52" fmla="*/ 1 w 136"/>
                <a:gd name="T53" fmla="*/ 1 h 147"/>
                <a:gd name="T54" fmla="*/ 1 w 136"/>
                <a:gd name="T55" fmla="*/ 1 h 147"/>
                <a:gd name="T56" fmla="*/ 1 w 136"/>
                <a:gd name="T57" fmla="*/ 1 h 147"/>
                <a:gd name="T58" fmla="*/ 1 w 136"/>
                <a:gd name="T59" fmla="*/ 1 h 147"/>
                <a:gd name="T60" fmla="*/ 1 w 136"/>
                <a:gd name="T61" fmla="*/ 1 h 147"/>
                <a:gd name="T62" fmla="*/ 1 w 136"/>
                <a:gd name="T63" fmla="*/ 1 h 1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7"/>
                <a:gd name="T98" fmla="*/ 136 w 136"/>
                <a:gd name="T99" fmla="*/ 147 h 14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7">
                  <a:moveTo>
                    <a:pt x="14" y="74"/>
                  </a:moveTo>
                  <a:lnTo>
                    <a:pt x="6" y="66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6"/>
                  </a:lnTo>
                  <a:lnTo>
                    <a:pt x="20" y="25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1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6" y="24"/>
                  </a:lnTo>
                  <a:lnTo>
                    <a:pt x="121" y="25"/>
                  </a:lnTo>
                  <a:lnTo>
                    <a:pt x="126" y="28"/>
                  </a:lnTo>
                  <a:lnTo>
                    <a:pt x="129" y="32"/>
                  </a:lnTo>
                  <a:lnTo>
                    <a:pt x="133" y="35"/>
                  </a:lnTo>
                  <a:lnTo>
                    <a:pt x="136" y="46"/>
                  </a:lnTo>
                  <a:lnTo>
                    <a:pt x="135" y="55"/>
                  </a:lnTo>
                  <a:lnTo>
                    <a:pt x="130" y="65"/>
                  </a:lnTo>
                  <a:lnTo>
                    <a:pt x="122" y="72"/>
                  </a:lnTo>
                  <a:lnTo>
                    <a:pt x="130" y="80"/>
                  </a:lnTo>
                  <a:lnTo>
                    <a:pt x="135" y="89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4"/>
                  </a:lnTo>
                  <a:lnTo>
                    <a:pt x="126" y="117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39"/>
                  </a:lnTo>
                  <a:lnTo>
                    <a:pt x="80" y="145"/>
                  </a:lnTo>
                  <a:lnTo>
                    <a:pt x="69" y="147"/>
                  </a:lnTo>
                  <a:lnTo>
                    <a:pt x="59" y="145"/>
                  </a:lnTo>
                  <a:lnTo>
                    <a:pt x="51" y="139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19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3" name="Freeform 289"/>
            <p:cNvSpPr>
              <a:spLocks/>
            </p:cNvSpPr>
            <p:nvPr/>
          </p:nvSpPr>
          <p:spPr bwMode="auto">
            <a:xfrm>
              <a:off x="2667" y="1949"/>
              <a:ext cx="20" cy="20"/>
            </a:xfrm>
            <a:custGeom>
              <a:avLst/>
              <a:gdLst>
                <a:gd name="T0" fmla="*/ 1 w 39"/>
                <a:gd name="T1" fmla="*/ 1 h 39"/>
                <a:gd name="T2" fmla="*/ 1 w 39"/>
                <a:gd name="T3" fmla="*/ 1 h 39"/>
                <a:gd name="T4" fmla="*/ 1 w 39"/>
                <a:gd name="T5" fmla="*/ 1 h 39"/>
                <a:gd name="T6" fmla="*/ 1 w 39"/>
                <a:gd name="T7" fmla="*/ 1 h 39"/>
                <a:gd name="T8" fmla="*/ 1 w 39"/>
                <a:gd name="T9" fmla="*/ 1 h 39"/>
                <a:gd name="T10" fmla="*/ 1 w 39"/>
                <a:gd name="T11" fmla="*/ 1 h 39"/>
                <a:gd name="T12" fmla="*/ 1 w 39"/>
                <a:gd name="T13" fmla="*/ 1 h 39"/>
                <a:gd name="T14" fmla="*/ 1 w 39"/>
                <a:gd name="T15" fmla="*/ 1 h 39"/>
                <a:gd name="T16" fmla="*/ 1 w 39"/>
                <a:gd name="T17" fmla="*/ 0 h 39"/>
                <a:gd name="T18" fmla="*/ 1 w 39"/>
                <a:gd name="T19" fmla="*/ 1 h 39"/>
                <a:gd name="T20" fmla="*/ 1 w 39"/>
                <a:gd name="T21" fmla="*/ 1 h 39"/>
                <a:gd name="T22" fmla="*/ 1 w 39"/>
                <a:gd name="T23" fmla="*/ 1 h 39"/>
                <a:gd name="T24" fmla="*/ 0 w 39"/>
                <a:gd name="T25" fmla="*/ 1 h 39"/>
                <a:gd name="T26" fmla="*/ 1 w 39"/>
                <a:gd name="T27" fmla="*/ 1 h 39"/>
                <a:gd name="T28" fmla="*/ 1 w 39"/>
                <a:gd name="T29" fmla="*/ 1 h 39"/>
                <a:gd name="T30" fmla="*/ 1 w 39"/>
                <a:gd name="T31" fmla="*/ 1 h 39"/>
                <a:gd name="T32" fmla="*/ 1 w 39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39"/>
                <a:gd name="T53" fmla="*/ 39 w 39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39">
                  <a:moveTo>
                    <a:pt x="19" y="39"/>
                  </a:moveTo>
                  <a:lnTo>
                    <a:pt x="28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19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3" y="38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4" name="Freeform 290"/>
            <p:cNvSpPr>
              <a:spLocks/>
            </p:cNvSpPr>
            <p:nvPr/>
          </p:nvSpPr>
          <p:spPr bwMode="auto">
            <a:xfrm>
              <a:off x="2593" y="1695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0"/>
                  </a:lnTo>
                  <a:lnTo>
                    <a:pt x="14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5" name="Freeform 291"/>
            <p:cNvSpPr>
              <a:spLocks/>
            </p:cNvSpPr>
            <p:nvPr/>
          </p:nvSpPr>
          <p:spPr bwMode="auto">
            <a:xfrm>
              <a:off x="2601" y="170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6" name="Freeform 292"/>
            <p:cNvSpPr>
              <a:spLocks/>
            </p:cNvSpPr>
            <p:nvPr/>
          </p:nvSpPr>
          <p:spPr bwMode="auto">
            <a:xfrm>
              <a:off x="2352" y="181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7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7" name="Freeform 293"/>
            <p:cNvSpPr>
              <a:spLocks/>
            </p:cNvSpPr>
            <p:nvPr/>
          </p:nvSpPr>
          <p:spPr bwMode="auto">
            <a:xfrm>
              <a:off x="2359" y="1819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30"/>
                <a:gd name="T89" fmla="*/ 29 w 29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8" y="10"/>
                  </a:lnTo>
                  <a:lnTo>
                    <a:pt x="29" y="13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8" name="Freeform 294"/>
            <p:cNvSpPr>
              <a:spLocks/>
            </p:cNvSpPr>
            <p:nvPr/>
          </p:nvSpPr>
          <p:spPr bwMode="auto">
            <a:xfrm>
              <a:off x="2336" y="1607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69" name="Freeform 295"/>
            <p:cNvSpPr>
              <a:spLocks/>
            </p:cNvSpPr>
            <p:nvPr/>
          </p:nvSpPr>
          <p:spPr bwMode="auto">
            <a:xfrm>
              <a:off x="2343" y="1614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0" name="Freeform 296"/>
            <p:cNvSpPr>
              <a:spLocks/>
            </p:cNvSpPr>
            <p:nvPr/>
          </p:nvSpPr>
          <p:spPr bwMode="auto">
            <a:xfrm>
              <a:off x="2456" y="192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5" y="13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7" y="54"/>
                  </a:lnTo>
                  <a:lnTo>
                    <a:pt x="52" y="51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1" name="Freeform 297"/>
            <p:cNvSpPr>
              <a:spLocks/>
            </p:cNvSpPr>
            <p:nvPr/>
          </p:nvSpPr>
          <p:spPr bwMode="auto">
            <a:xfrm>
              <a:off x="2463" y="193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2" name="Freeform 298"/>
            <p:cNvSpPr>
              <a:spLocks/>
            </p:cNvSpPr>
            <p:nvPr/>
          </p:nvSpPr>
          <p:spPr bwMode="auto">
            <a:xfrm>
              <a:off x="2357" y="1988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3" name="Freeform 299"/>
            <p:cNvSpPr>
              <a:spLocks/>
            </p:cNvSpPr>
            <p:nvPr/>
          </p:nvSpPr>
          <p:spPr bwMode="auto">
            <a:xfrm>
              <a:off x="2365" y="1995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4" name="Freeform 300"/>
            <p:cNvSpPr>
              <a:spLocks/>
            </p:cNvSpPr>
            <p:nvPr/>
          </p:nvSpPr>
          <p:spPr bwMode="auto">
            <a:xfrm>
              <a:off x="2658" y="2044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5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5" name="Freeform 301"/>
            <p:cNvSpPr>
              <a:spLocks/>
            </p:cNvSpPr>
            <p:nvPr/>
          </p:nvSpPr>
          <p:spPr bwMode="auto">
            <a:xfrm>
              <a:off x="2666" y="205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4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6" name="Freeform 302"/>
            <p:cNvSpPr>
              <a:spLocks/>
            </p:cNvSpPr>
            <p:nvPr/>
          </p:nvSpPr>
          <p:spPr bwMode="auto">
            <a:xfrm>
              <a:off x="2674" y="1787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7" name="Freeform 303"/>
            <p:cNvSpPr>
              <a:spLocks/>
            </p:cNvSpPr>
            <p:nvPr/>
          </p:nvSpPr>
          <p:spPr bwMode="auto">
            <a:xfrm>
              <a:off x="2682" y="1795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8" name="Freeform 304"/>
            <p:cNvSpPr>
              <a:spLocks/>
            </p:cNvSpPr>
            <p:nvPr/>
          </p:nvSpPr>
          <p:spPr bwMode="auto">
            <a:xfrm>
              <a:off x="2677" y="2164"/>
              <a:ext cx="30" cy="29"/>
            </a:xfrm>
            <a:custGeom>
              <a:avLst/>
              <a:gdLst>
                <a:gd name="T0" fmla="*/ 1 w 58"/>
                <a:gd name="T1" fmla="*/ 0 h 60"/>
                <a:gd name="T2" fmla="*/ 1 w 58"/>
                <a:gd name="T3" fmla="*/ 0 h 60"/>
                <a:gd name="T4" fmla="*/ 1 w 58"/>
                <a:gd name="T5" fmla="*/ 0 h 60"/>
                <a:gd name="T6" fmla="*/ 1 w 58"/>
                <a:gd name="T7" fmla="*/ 0 h 60"/>
                <a:gd name="T8" fmla="*/ 1 w 58"/>
                <a:gd name="T9" fmla="*/ 0 h 60"/>
                <a:gd name="T10" fmla="*/ 1 w 58"/>
                <a:gd name="T11" fmla="*/ 0 h 60"/>
                <a:gd name="T12" fmla="*/ 1 w 58"/>
                <a:gd name="T13" fmla="*/ 0 h 60"/>
                <a:gd name="T14" fmla="*/ 1 w 58"/>
                <a:gd name="T15" fmla="*/ 0 h 60"/>
                <a:gd name="T16" fmla="*/ 1 w 58"/>
                <a:gd name="T17" fmla="*/ 0 h 60"/>
                <a:gd name="T18" fmla="*/ 1 w 58"/>
                <a:gd name="T19" fmla="*/ 0 h 60"/>
                <a:gd name="T20" fmla="*/ 1 w 58"/>
                <a:gd name="T21" fmla="*/ 0 h 60"/>
                <a:gd name="T22" fmla="*/ 1 w 58"/>
                <a:gd name="T23" fmla="*/ 0 h 60"/>
                <a:gd name="T24" fmla="*/ 0 w 58"/>
                <a:gd name="T25" fmla="*/ 0 h 60"/>
                <a:gd name="T26" fmla="*/ 0 w 58"/>
                <a:gd name="T27" fmla="*/ 0 h 60"/>
                <a:gd name="T28" fmla="*/ 1 w 58"/>
                <a:gd name="T29" fmla="*/ 0 h 60"/>
                <a:gd name="T30" fmla="*/ 1 w 58"/>
                <a:gd name="T31" fmla="*/ 0 h 60"/>
                <a:gd name="T32" fmla="*/ 1 w 58"/>
                <a:gd name="T33" fmla="*/ 0 h 60"/>
                <a:gd name="T34" fmla="*/ 1 w 58"/>
                <a:gd name="T35" fmla="*/ 0 h 60"/>
                <a:gd name="T36" fmla="*/ 1 w 58"/>
                <a:gd name="T37" fmla="*/ 0 h 60"/>
                <a:gd name="T38" fmla="*/ 1 w 58"/>
                <a:gd name="T39" fmla="*/ 0 h 60"/>
                <a:gd name="T40" fmla="*/ 1 w 58"/>
                <a:gd name="T41" fmla="*/ 0 h 60"/>
                <a:gd name="T42" fmla="*/ 1 w 58"/>
                <a:gd name="T43" fmla="*/ 0 h 60"/>
                <a:gd name="T44" fmla="*/ 1 w 58"/>
                <a:gd name="T45" fmla="*/ 0 h 60"/>
                <a:gd name="T46" fmla="*/ 1 w 58"/>
                <a:gd name="T47" fmla="*/ 0 h 60"/>
                <a:gd name="T48" fmla="*/ 1 w 58"/>
                <a:gd name="T49" fmla="*/ 0 h 60"/>
                <a:gd name="T50" fmla="*/ 1 w 58"/>
                <a:gd name="T51" fmla="*/ 0 h 60"/>
                <a:gd name="T52" fmla="*/ 1 w 58"/>
                <a:gd name="T53" fmla="*/ 0 h 60"/>
                <a:gd name="T54" fmla="*/ 1 w 58"/>
                <a:gd name="T55" fmla="*/ 0 h 60"/>
                <a:gd name="T56" fmla="*/ 1 w 58"/>
                <a:gd name="T57" fmla="*/ 0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60"/>
                <a:gd name="T89" fmla="*/ 58 w 58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60">
                  <a:moveTo>
                    <a:pt x="58" y="30"/>
                  </a:moveTo>
                  <a:lnTo>
                    <a:pt x="58" y="24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0" y="9"/>
                  </a:lnTo>
                  <a:lnTo>
                    <a:pt x="46" y="6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23" y="59"/>
                  </a:lnTo>
                  <a:lnTo>
                    <a:pt x="28" y="60"/>
                  </a:lnTo>
                  <a:lnTo>
                    <a:pt x="34" y="59"/>
                  </a:lnTo>
                  <a:lnTo>
                    <a:pt x="40" y="58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6" y="42"/>
                  </a:lnTo>
                  <a:lnTo>
                    <a:pt x="58" y="36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79" name="Freeform 305"/>
            <p:cNvSpPr>
              <a:spLocks/>
            </p:cNvSpPr>
            <p:nvPr/>
          </p:nvSpPr>
          <p:spPr bwMode="auto">
            <a:xfrm>
              <a:off x="2685" y="2171"/>
              <a:ext cx="14" cy="15"/>
            </a:xfrm>
            <a:custGeom>
              <a:avLst/>
              <a:gdLst>
                <a:gd name="T0" fmla="*/ 1 w 28"/>
                <a:gd name="T1" fmla="*/ 1 h 30"/>
                <a:gd name="T2" fmla="*/ 1 w 28"/>
                <a:gd name="T3" fmla="*/ 1 h 30"/>
                <a:gd name="T4" fmla="*/ 1 w 28"/>
                <a:gd name="T5" fmla="*/ 1 h 30"/>
                <a:gd name="T6" fmla="*/ 1 w 28"/>
                <a:gd name="T7" fmla="*/ 1 h 30"/>
                <a:gd name="T8" fmla="*/ 1 w 28"/>
                <a:gd name="T9" fmla="*/ 1 h 30"/>
                <a:gd name="T10" fmla="*/ 1 w 28"/>
                <a:gd name="T11" fmla="*/ 1 h 30"/>
                <a:gd name="T12" fmla="*/ 1 w 28"/>
                <a:gd name="T13" fmla="*/ 1 h 30"/>
                <a:gd name="T14" fmla="*/ 0 w 28"/>
                <a:gd name="T15" fmla="*/ 1 h 30"/>
                <a:gd name="T16" fmla="*/ 0 w 28"/>
                <a:gd name="T17" fmla="*/ 1 h 30"/>
                <a:gd name="T18" fmla="*/ 0 w 28"/>
                <a:gd name="T19" fmla="*/ 1 h 30"/>
                <a:gd name="T20" fmla="*/ 1 w 28"/>
                <a:gd name="T21" fmla="*/ 1 h 30"/>
                <a:gd name="T22" fmla="*/ 1 w 28"/>
                <a:gd name="T23" fmla="*/ 1 h 30"/>
                <a:gd name="T24" fmla="*/ 1 w 28"/>
                <a:gd name="T25" fmla="*/ 1 h 30"/>
                <a:gd name="T26" fmla="*/ 1 w 28"/>
                <a:gd name="T27" fmla="*/ 1 h 30"/>
                <a:gd name="T28" fmla="*/ 1 w 28"/>
                <a:gd name="T29" fmla="*/ 1 h 30"/>
                <a:gd name="T30" fmla="*/ 1 w 28"/>
                <a:gd name="T31" fmla="*/ 0 h 30"/>
                <a:gd name="T32" fmla="*/ 1 w 28"/>
                <a:gd name="T33" fmla="*/ 0 h 30"/>
                <a:gd name="T34" fmla="*/ 1 w 28"/>
                <a:gd name="T35" fmla="*/ 0 h 30"/>
                <a:gd name="T36" fmla="*/ 1 w 28"/>
                <a:gd name="T37" fmla="*/ 1 h 30"/>
                <a:gd name="T38" fmla="*/ 1 w 28"/>
                <a:gd name="T39" fmla="*/ 1 h 30"/>
                <a:gd name="T40" fmla="*/ 1 w 28"/>
                <a:gd name="T41" fmla="*/ 1 h 30"/>
                <a:gd name="T42" fmla="*/ 1 w 28"/>
                <a:gd name="T43" fmla="*/ 1 h 30"/>
                <a:gd name="T44" fmla="*/ 1 w 28"/>
                <a:gd name="T45" fmla="*/ 1 h 30"/>
                <a:gd name="T46" fmla="*/ 1 w 28"/>
                <a:gd name="T47" fmla="*/ 1 h 30"/>
                <a:gd name="T48" fmla="*/ 1 w 28"/>
                <a:gd name="T49" fmla="*/ 1 h 30"/>
                <a:gd name="T50" fmla="*/ 1 w 28"/>
                <a:gd name="T51" fmla="*/ 1 h 30"/>
                <a:gd name="T52" fmla="*/ 1 w 28"/>
                <a:gd name="T53" fmla="*/ 1 h 30"/>
                <a:gd name="T54" fmla="*/ 1 w 28"/>
                <a:gd name="T55" fmla="*/ 1 h 30"/>
                <a:gd name="T56" fmla="*/ 1 w 28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"/>
                <a:gd name="T88" fmla="*/ 0 h 30"/>
                <a:gd name="T89" fmla="*/ 28 w 28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" h="30">
                  <a:moveTo>
                    <a:pt x="13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19" y="29"/>
                  </a:lnTo>
                  <a:lnTo>
                    <a:pt x="13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0" name="Freeform 306"/>
            <p:cNvSpPr>
              <a:spLocks/>
            </p:cNvSpPr>
            <p:nvPr/>
          </p:nvSpPr>
          <p:spPr bwMode="auto">
            <a:xfrm>
              <a:off x="2539" y="2259"/>
              <a:ext cx="29" cy="30"/>
            </a:xfrm>
            <a:custGeom>
              <a:avLst/>
              <a:gdLst>
                <a:gd name="T0" fmla="*/ 0 w 60"/>
                <a:gd name="T1" fmla="*/ 1 h 60"/>
                <a:gd name="T2" fmla="*/ 0 w 60"/>
                <a:gd name="T3" fmla="*/ 1 h 60"/>
                <a:gd name="T4" fmla="*/ 0 w 60"/>
                <a:gd name="T5" fmla="*/ 1 h 60"/>
                <a:gd name="T6" fmla="*/ 0 w 60"/>
                <a:gd name="T7" fmla="*/ 1 h 60"/>
                <a:gd name="T8" fmla="*/ 0 w 60"/>
                <a:gd name="T9" fmla="*/ 1 h 60"/>
                <a:gd name="T10" fmla="*/ 0 w 60"/>
                <a:gd name="T11" fmla="*/ 1 h 60"/>
                <a:gd name="T12" fmla="*/ 0 w 60"/>
                <a:gd name="T13" fmla="*/ 1 h 60"/>
                <a:gd name="T14" fmla="*/ 0 w 60"/>
                <a:gd name="T15" fmla="*/ 1 h 60"/>
                <a:gd name="T16" fmla="*/ 0 w 60"/>
                <a:gd name="T17" fmla="*/ 0 h 60"/>
                <a:gd name="T18" fmla="*/ 0 w 60"/>
                <a:gd name="T19" fmla="*/ 1 h 60"/>
                <a:gd name="T20" fmla="*/ 0 w 60"/>
                <a:gd name="T21" fmla="*/ 1 h 60"/>
                <a:gd name="T22" fmla="*/ 0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0 w 60"/>
                <a:gd name="T29" fmla="*/ 1 h 60"/>
                <a:gd name="T30" fmla="*/ 0 w 60"/>
                <a:gd name="T31" fmla="*/ 1 h 60"/>
                <a:gd name="T32" fmla="*/ 0 w 60"/>
                <a:gd name="T33" fmla="*/ 1 h 60"/>
                <a:gd name="T34" fmla="*/ 0 w 60"/>
                <a:gd name="T35" fmla="*/ 1 h 60"/>
                <a:gd name="T36" fmla="*/ 0 w 60"/>
                <a:gd name="T37" fmla="*/ 1 h 60"/>
                <a:gd name="T38" fmla="*/ 0 w 60"/>
                <a:gd name="T39" fmla="*/ 1 h 60"/>
                <a:gd name="T40" fmla="*/ 0 w 60"/>
                <a:gd name="T41" fmla="*/ 1 h 60"/>
                <a:gd name="T42" fmla="*/ 0 w 60"/>
                <a:gd name="T43" fmla="*/ 1 h 60"/>
                <a:gd name="T44" fmla="*/ 0 w 60"/>
                <a:gd name="T45" fmla="*/ 1 h 60"/>
                <a:gd name="T46" fmla="*/ 0 w 60"/>
                <a:gd name="T47" fmla="*/ 1 h 60"/>
                <a:gd name="T48" fmla="*/ 0 w 60"/>
                <a:gd name="T49" fmla="*/ 1 h 60"/>
                <a:gd name="T50" fmla="*/ 0 w 60"/>
                <a:gd name="T51" fmla="*/ 1 h 60"/>
                <a:gd name="T52" fmla="*/ 0 w 60"/>
                <a:gd name="T53" fmla="*/ 1 h 60"/>
                <a:gd name="T54" fmla="*/ 0 w 60"/>
                <a:gd name="T55" fmla="*/ 1 h 60"/>
                <a:gd name="T56" fmla="*/ 0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1" name="Freeform 307"/>
            <p:cNvSpPr>
              <a:spLocks/>
            </p:cNvSpPr>
            <p:nvPr/>
          </p:nvSpPr>
          <p:spPr bwMode="auto">
            <a:xfrm>
              <a:off x="2546" y="226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2" name="Freeform 308"/>
            <p:cNvSpPr>
              <a:spLocks/>
            </p:cNvSpPr>
            <p:nvPr/>
          </p:nvSpPr>
          <p:spPr bwMode="auto">
            <a:xfrm>
              <a:off x="2416" y="229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8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3" name="Freeform 309"/>
            <p:cNvSpPr>
              <a:spLocks/>
            </p:cNvSpPr>
            <p:nvPr/>
          </p:nvSpPr>
          <p:spPr bwMode="auto">
            <a:xfrm>
              <a:off x="2423" y="2298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4" name="Freeform 310"/>
            <p:cNvSpPr>
              <a:spLocks/>
            </p:cNvSpPr>
            <p:nvPr/>
          </p:nvSpPr>
          <p:spPr bwMode="auto">
            <a:xfrm>
              <a:off x="2344" y="2212"/>
              <a:ext cx="30" cy="29"/>
            </a:xfrm>
            <a:custGeom>
              <a:avLst/>
              <a:gdLst>
                <a:gd name="T0" fmla="*/ 1 w 60"/>
                <a:gd name="T1" fmla="*/ 1 h 57"/>
                <a:gd name="T2" fmla="*/ 1 w 60"/>
                <a:gd name="T3" fmla="*/ 1 h 57"/>
                <a:gd name="T4" fmla="*/ 1 w 60"/>
                <a:gd name="T5" fmla="*/ 1 h 57"/>
                <a:gd name="T6" fmla="*/ 1 w 60"/>
                <a:gd name="T7" fmla="*/ 1 h 57"/>
                <a:gd name="T8" fmla="*/ 1 w 60"/>
                <a:gd name="T9" fmla="*/ 1 h 57"/>
                <a:gd name="T10" fmla="*/ 1 w 60"/>
                <a:gd name="T11" fmla="*/ 1 h 57"/>
                <a:gd name="T12" fmla="*/ 1 w 60"/>
                <a:gd name="T13" fmla="*/ 1 h 57"/>
                <a:gd name="T14" fmla="*/ 1 w 60"/>
                <a:gd name="T15" fmla="*/ 0 h 57"/>
                <a:gd name="T16" fmla="*/ 1 w 60"/>
                <a:gd name="T17" fmla="*/ 0 h 57"/>
                <a:gd name="T18" fmla="*/ 1 w 60"/>
                <a:gd name="T19" fmla="*/ 1 h 57"/>
                <a:gd name="T20" fmla="*/ 1 w 60"/>
                <a:gd name="T21" fmla="*/ 1 h 57"/>
                <a:gd name="T22" fmla="*/ 1 w 60"/>
                <a:gd name="T23" fmla="*/ 1 h 57"/>
                <a:gd name="T24" fmla="*/ 0 w 60"/>
                <a:gd name="T25" fmla="*/ 1 h 57"/>
                <a:gd name="T26" fmla="*/ 1 w 60"/>
                <a:gd name="T27" fmla="*/ 1 h 57"/>
                <a:gd name="T28" fmla="*/ 1 w 60"/>
                <a:gd name="T29" fmla="*/ 1 h 57"/>
                <a:gd name="T30" fmla="*/ 1 w 60"/>
                <a:gd name="T31" fmla="*/ 1 h 57"/>
                <a:gd name="T32" fmla="*/ 1 w 60"/>
                <a:gd name="T33" fmla="*/ 1 h 57"/>
                <a:gd name="T34" fmla="*/ 1 w 60"/>
                <a:gd name="T35" fmla="*/ 1 h 57"/>
                <a:gd name="T36" fmla="*/ 1 w 60"/>
                <a:gd name="T37" fmla="*/ 1 h 57"/>
                <a:gd name="T38" fmla="*/ 1 w 60"/>
                <a:gd name="T39" fmla="*/ 1 h 57"/>
                <a:gd name="T40" fmla="*/ 1 w 60"/>
                <a:gd name="T41" fmla="*/ 1 h 57"/>
                <a:gd name="T42" fmla="*/ 1 w 60"/>
                <a:gd name="T43" fmla="*/ 1 h 57"/>
                <a:gd name="T44" fmla="*/ 1 w 60"/>
                <a:gd name="T45" fmla="*/ 1 h 57"/>
                <a:gd name="T46" fmla="*/ 1 w 60"/>
                <a:gd name="T47" fmla="*/ 1 h 57"/>
                <a:gd name="T48" fmla="*/ 1 w 60"/>
                <a:gd name="T49" fmla="*/ 1 h 57"/>
                <a:gd name="T50" fmla="*/ 1 w 60"/>
                <a:gd name="T51" fmla="*/ 1 h 57"/>
                <a:gd name="T52" fmla="*/ 1 w 60"/>
                <a:gd name="T53" fmla="*/ 1 h 57"/>
                <a:gd name="T54" fmla="*/ 1 w 60"/>
                <a:gd name="T55" fmla="*/ 1 h 57"/>
                <a:gd name="T56" fmla="*/ 1 w 60"/>
                <a:gd name="T57" fmla="*/ 1 h 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7"/>
                <a:gd name="T89" fmla="*/ 60 w 60"/>
                <a:gd name="T90" fmla="*/ 57 h 5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7">
                  <a:moveTo>
                    <a:pt x="60" y="27"/>
                  </a:moveTo>
                  <a:lnTo>
                    <a:pt x="59" y="23"/>
                  </a:lnTo>
                  <a:lnTo>
                    <a:pt x="57" y="17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2" y="39"/>
                  </a:lnTo>
                  <a:lnTo>
                    <a:pt x="4" y="45"/>
                  </a:lnTo>
                  <a:lnTo>
                    <a:pt x="8" y="49"/>
                  </a:lnTo>
                  <a:lnTo>
                    <a:pt x="12" y="53"/>
                  </a:lnTo>
                  <a:lnTo>
                    <a:pt x="18" y="55"/>
                  </a:lnTo>
                  <a:lnTo>
                    <a:pt x="24" y="57"/>
                  </a:lnTo>
                  <a:lnTo>
                    <a:pt x="30" y="57"/>
                  </a:lnTo>
                  <a:lnTo>
                    <a:pt x="35" y="57"/>
                  </a:lnTo>
                  <a:lnTo>
                    <a:pt x="41" y="55"/>
                  </a:lnTo>
                  <a:lnTo>
                    <a:pt x="46" y="53"/>
                  </a:lnTo>
                  <a:lnTo>
                    <a:pt x="50" y="49"/>
                  </a:lnTo>
                  <a:lnTo>
                    <a:pt x="54" y="45"/>
                  </a:lnTo>
                  <a:lnTo>
                    <a:pt x="57" y="39"/>
                  </a:lnTo>
                  <a:lnTo>
                    <a:pt x="59" y="33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5" name="Freeform 311"/>
            <p:cNvSpPr>
              <a:spLocks/>
            </p:cNvSpPr>
            <p:nvPr/>
          </p:nvSpPr>
          <p:spPr bwMode="auto">
            <a:xfrm>
              <a:off x="2351" y="2219"/>
              <a:ext cx="15" cy="14"/>
            </a:xfrm>
            <a:custGeom>
              <a:avLst/>
              <a:gdLst>
                <a:gd name="T0" fmla="*/ 1 w 30"/>
                <a:gd name="T1" fmla="*/ 1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0 w 30"/>
                <a:gd name="T15" fmla="*/ 1 h 27"/>
                <a:gd name="T16" fmla="*/ 0 w 30"/>
                <a:gd name="T17" fmla="*/ 1 h 27"/>
                <a:gd name="T18" fmla="*/ 0 w 30"/>
                <a:gd name="T19" fmla="*/ 1 h 27"/>
                <a:gd name="T20" fmla="*/ 1 w 30"/>
                <a:gd name="T21" fmla="*/ 1 h 27"/>
                <a:gd name="T22" fmla="*/ 1 w 30"/>
                <a:gd name="T23" fmla="*/ 1 h 27"/>
                <a:gd name="T24" fmla="*/ 1 w 30"/>
                <a:gd name="T25" fmla="*/ 1 h 27"/>
                <a:gd name="T26" fmla="*/ 1 w 30"/>
                <a:gd name="T27" fmla="*/ 1 h 27"/>
                <a:gd name="T28" fmla="*/ 1 w 30"/>
                <a:gd name="T29" fmla="*/ 0 h 27"/>
                <a:gd name="T30" fmla="*/ 1 w 30"/>
                <a:gd name="T31" fmla="*/ 0 h 27"/>
                <a:gd name="T32" fmla="*/ 1 w 30"/>
                <a:gd name="T33" fmla="*/ 0 h 27"/>
                <a:gd name="T34" fmla="*/ 1 w 30"/>
                <a:gd name="T35" fmla="*/ 0 h 27"/>
                <a:gd name="T36" fmla="*/ 1 w 30"/>
                <a:gd name="T37" fmla="*/ 0 h 27"/>
                <a:gd name="T38" fmla="*/ 1 w 30"/>
                <a:gd name="T39" fmla="*/ 1 h 27"/>
                <a:gd name="T40" fmla="*/ 1 w 30"/>
                <a:gd name="T41" fmla="*/ 1 h 27"/>
                <a:gd name="T42" fmla="*/ 1 w 30"/>
                <a:gd name="T43" fmla="*/ 1 h 27"/>
                <a:gd name="T44" fmla="*/ 1 w 30"/>
                <a:gd name="T45" fmla="*/ 1 h 27"/>
                <a:gd name="T46" fmla="*/ 1 w 30"/>
                <a:gd name="T47" fmla="*/ 1 h 27"/>
                <a:gd name="T48" fmla="*/ 1 w 30"/>
                <a:gd name="T49" fmla="*/ 1 h 27"/>
                <a:gd name="T50" fmla="*/ 1 w 30"/>
                <a:gd name="T51" fmla="*/ 1 h 27"/>
                <a:gd name="T52" fmla="*/ 1 w 30"/>
                <a:gd name="T53" fmla="*/ 1 h 27"/>
                <a:gd name="T54" fmla="*/ 1 w 30"/>
                <a:gd name="T55" fmla="*/ 1 h 27"/>
                <a:gd name="T56" fmla="*/ 1 w 30"/>
                <a:gd name="T57" fmla="*/ 1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7"/>
                <a:gd name="T89" fmla="*/ 30 w 30"/>
                <a:gd name="T90" fmla="*/ 27 h 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7">
                  <a:moveTo>
                    <a:pt x="15" y="27"/>
                  </a:moveTo>
                  <a:lnTo>
                    <a:pt x="11" y="27"/>
                  </a:lnTo>
                  <a:lnTo>
                    <a:pt x="9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3" y="1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9" y="7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9" y="18"/>
                  </a:lnTo>
                  <a:lnTo>
                    <a:pt x="25" y="23"/>
                  </a:lnTo>
                  <a:lnTo>
                    <a:pt x="20" y="26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6" name="Freeform 312"/>
            <p:cNvSpPr>
              <a:spLocks/>
            </p:cNvSpPr>
            <p:nvPr/>
          </p:nvSpPr>
          <p:spPr bwMode="auto">
            <a:xfrm>
              <a:off x="2458" y="240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7" name="Freeform 313"/>
            <p:cNvSpPr>
              <a:spLocks/>
            </p:cNvSpPr>
            <p:nvPr/>
          </p:nvSpPr>
          <p:spPr bwMode="auto">
            <a:xfrm>
              <a:off x="2466" y="241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8" name="Freeform 314"/>
            <p:cNvSpPr>
              <a:spLocks/>
            </p:cNvSpPr>
            <p:nvPr/>
          </p:nvSpPr>
          <p:spPr bwMode="auto">
            <a:xfrm>
              <a:off x="2403" y="253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8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89" name="Freeform 315"/>
            <p:cNvSpPr>
              <a:spLocks/>
            </p:cNvSpPr>
            <p:nvPr/>
          </p:nvSpPr>
          <p:spPr bwMode="auto">
            <a:xfrm>
              <a:off x="2410" y="2546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30"/>
                <a:gd name="T89" fmla="*/ 29 w 29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0" name="Freeform 316"/>
            <p:cNvSpPr>
              <a:spLocks/>
            </p:cNvSpPr>
            <p:nvPr/>
          </p:nvSpPr>
          <p:spPr bwMode="auto">
            <a:xfrm>
              <a:off x="2480" y="2665"/>
              <a:ext cx="30" cy="29"/>
            </a:xfrm>
            <a:custGeom>
              <a:avLst/>
              <a:gdLst>
                <a:gd name="T0" fmla="*/ 1 w 59"/>
                <a:gd name="T1" fmla="*/ 0 h 59"/>
                <a:gd name="T2" fmla="*/ 1 w 59"/>
                <a:gd name="T3" fmla="*/ 0 h 59"/>
                <a:gd name="T4" fmla="*/ 1 w 59"/>
                <a:gd name="T5" fmla="*/ 0 h 59"/>
                <a:gd name="T6" fmla="*/ 1 w 59"/>
                <a:gd name="T7" fmla="*/ 0 h 59"/>
                <a:gd name="T8" fmla="*/ 1 w 59"/>
                <a:gd name="T9" fmla="*/ 0 h 59"/>
                <a:gd name="T10" fmla="*/ 1 w 59"/>
                <a:gd name="T11" fmla="*/ 0 h 59"/>
                <a:gd name="T12" fmla="*/ 1 w 59"/>
                <a:gd name="T13" fmla="*/ 0 h 59"/>
                <a:gd name="T14" fmla="*/ 1 w 59"/>
                <a:gd name="T15" fmla="*/ 0 h 59"/>
                <a:gd name="T16" fmla="*/ 1 w 59"/>
                <a:gd name="T17" fmla="*/ 0 h 59"/>
                <a:gd name="T18" fmla="*/ 1 w 59"/>
                <a:gd name="T19" fmla="*/ 0 h 59"/>
                <a:gd name="T20" fmla="*/ 1 w 59"/>
                <a:gd name="T21" fmla="*/ 0 h 59"/>
                <a:gd name="T22" fmla="*/ 1 w 59"/>
                <a:gd name="T23" fmla="*/ 0 h 59"/>
                <a:gd name="T24" fmla="*/ 0 w 59"/>
                <a:gd name="T25" fmla="*/ 0 h 59"/>
                <a:gd name="T26" fmla="*/ 1 w 59"/>
                <a:gd name="T27" fmla="*/ 0 h 59"/>
                <a:gd name="T28" fmla="*/ 1 w 59"/>
                <a:gd name="T29" fmla="*/ 0 h 59"/>
                <a:gd name="T30" fmla="*/ 1 w 59"/>
                <a:gd name="T31" fmla="*/ 0 h 59"/>
                <a:gd name="T32" fmla="*/ 1 w 59"/>
                <a:gd name="T33" fmla="*/ 0 h 59"/>
                <a:gd name="T34" fmla="*/ 1 w 59"/>
                <a:gd name="T35" fmla="*/ 0 h 59"/>
                <a:gd name="T36" fmla="*/ 1 w 59"/>
                <a:gd name="T37" fmla="*/ 0 h 59"/>
                <a:gd name="T38" fmla="*/ 1 w 59"/>
                <a:gd name="T39" fmla="*/ 0 h 59"/>
                <a:gd name="T40" fmla="*/ 1 w 59"/>
                <a:gd name="T41" fmla="*/ 0 h 59"/>
                <a:gd name="T42" fmla="*/ 1 w 59"/>
                <a:gd name="T43" fmla="*/ 0 h 59"/>
                <a:gd name="T44" fmla="*/ 1 w 59"/>
                <a:gd name="T45" fmla="*/ 0 h 59"/>
                <a:gd name="T46" fmla="*/ 1 w 59"/>
                <a:gd name="T47" fmla="*/ 0 h 59"/>
                <a:gd name="T48" fmla="*/ 1 w 59"/>
                <a:gd name="T49" fmla="*/ 0 h 59"/>
                <a:gd name="T50" fmla="*/ 1 w 59"/>
                <a:gd name="T51" fmla="*/ 0 h 59"/>
                <a:gd name="T52" fmla="*/ 1 w 59"/>
                <a:gd name="T53" fmla="*/ 0 h 59"/>
                <a:gd name="T54" fmla="*/ 1 w 59"/>
                <a:gd name="T55" fmla="*/ 0 h 59"/>
                <a:gd name="T56" fmla="*/ 1 w 59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59"/>
                <a:gd name="T89" fmla="*/ 59 w 59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59">
                  <a:moveTo>
                    <a:pt x="59" y="29"/>
                  </a:moveTo>
                  <a:lnTo>
                    <a:pt x="58" y="23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8" y="35"/>
                  </a:lnTo>
                  <a:lnTo>
                    <a:pt x="5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1" name="Freeform 317"/>
            <p:cNvSpPr>
              <a:spLocks/>
            </p:cNvSpPr>
            <p:nvPr/>
          </p:nvSpPr>
          <p:spPr bwMode="auto">
            <a:xfrm>
              <a:off x="2487" y="2672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9"/>
                <a:gd name="T89" fmla="*/ 29 w 29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2" name="Freeform 318"/>
            <p:cNvSpPr>
              <a:spLocks/>
            </p:cNvSpPr>
            <p:nvPr/>
          </p:nvSpPr>
          <p:spPr bwMode="auto">
            <a:xfrm>
              <a:off x="2624" y="2585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2" y="36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10" y="51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5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7" y="54"/>
                  </a:lnTo>
                  <a:lnTo>
                    <a:pt x="51" y="51"/>
                  </a:lnTo>
                  <a:lnTo>
                    <a:pt x="55" y="46"/>
                  </a:lnTo>
                  <a:lnTo>
                    <a:pt x="58" y="40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3" name="Freeform 319"/>
            <p:cNvSpPr>
              <a:spLocks/>
            </p:cNvSpPr>
            <p:nvPr/>
          </p:nvSpPr>
          <p:spPr bwMode="auto">
            <a:xfrm>
              <a:off x="2631" y="2592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4" name="Freeform 320"/>
            <p:cNvSpPr>
              <a:spLocks/>
            </p:cNvSpPr>
            <p:nvPr/>
          </p:nvSpPr>
          <p:spPr bwMode="auto">
            <a:xfrm>
              <a:off x="2621" y="233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5" y="14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5" y="60"/>
                  </a:lnTo>
                  <a:lnTo>
                    <a:pt x="41" y="57"/>
                  </a:lnTo>
                  <a:lnTo>
                    <a:pt x="47" y="55"/>
                  </a:lnTo>
                  <a:lnTo>
                    <a:pt x="52" y="52"/>
                  </a:lnTo>
                  <a:lnTo>
                    <a:pt x="55" y="47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5" name="Freeform 321"/>
            <p:cNvSpPr>
              <a:spLocks/>
            </p:cNvSpPr>
            <p:nvPr/>
          </p:nvSpPr>
          <p:spPr bwMode="auto">
            <a:xfrm>
              <a:off x="2628" y="2341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4" y="3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6" name="Freeform 322"/>
            <p:cNvSpPr>
              <a:spLocks/>
            </p:cNvSpPr>
            <p:nvPr/>
          </p:nvSpPr>
          <p:spPr bwMode="auto">
            <a:xfrm>
              <a:off x="2709" y="2526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7" name="Freeform 323"/>
            <p:cNvSpPr>
              <a:spLocks/>
            </p:cNvSpPr>
            <p:nvPr/>
          </p:nvSpPr>
          <p:spPr bwMode="auto">
            <a:xfrm>
              <a:off x="2716" y="2533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8" name="Freeform 324"/>
            <p:cNvSpPr>
              <a:spLocks/>
            </p:cNvSpPr>
            <p:nvPr/>
          </p:nvSpPr>
          <p:spPr bwMode="auto">
            <a:xfrm>
              <a:off x="2821" y="2427"/>
              <a:ext cx="30" cy="30"/>
            </a:xfrm>
            <a:custGeom>
              <a:avLst/>
              <a:gdLst>
                <a:gd name="T0" fmla="*/ 1 w 58"/>
                <a:gd name="T1" fmla="*/ 1 h 58"/>
                <a:gd name="T2" fmla="*/ 1 w 58"/>
                <a:gd name="T3" fmla="*/ 1 h 58"/>
                <a:gd name="T4" fmla="*/ 1 w 58"/>
                <a:gd name="T5" fmla="*/ 1 h 58"/>
                <a:gd name="T6" fmla="*/ 1 w 58"/>
                <a:gd name="T7" fmla="*/ 1 h 58"/>
                <a:gd name="T8" fmla="*/ 1 w 58"/>
                <a:gd name="T9" fmla="*/ 1 h 58"/>
                <a:gd name="T10" fmla="*/ 1 w 58"/>
                <a:gd name="T11" fmla="*/ 1 h 58"/>
                <a:gd name="T12" fmla="*/ 1 w 58"/>
                <a:gd name="T13" fmla="*/ 1 h 58"/>
                <a:gd name="T14" fmla="*/ 1 w 58"/>
                <a:gd name="T15" fmla="*/ 0 h 58"/>
                <a:gd name="T16" fmla="*/ 1 w 58"/>
                <a:gd name="T17" fmla="*/ 0 h 58"/>
                <a:gd name="T18" fmla="*/ 1 w 58"/>
                <a:gd name="T19" fmla="*/ 1 h 58"/>
                <a:gd name="T20" fmla="*/ 1 w 58"/>
                <a:gd name="T21" fmla="*/ 1 h 58"/>
                <a:gd name="T22" fmla="*/ 1 w 58"/>
                <a:gd name="T23" fmla="*/ 1 h 58"/>
                <a:gd name="T24" fmla="*/ 0 w 58"/>
                <a:gd name="T25" fmla="*/ 1 h 58"/>
                <a:gd name="T26" fmla="*/ 0 w 58"/>
                <a:gd name="T27" fmla="*/ 1 h 58"/>
                <a:gd name="T28" fmla="*/ 1 w 58"/>
                <a:gd name="T29" fmla="*/ 1 h 58"/>
                <a:gd name="T30" fmla="*/ 1 w 58"/>
                <a:gd name="T31" fmla="*/ 1 h 58"/>
                <a:gd name="T32" fmla="*/ 1 w 58"/>
                <a:gd name="T33" fmla="*/ 1 h 58"/>
                <a:gd name="T34" fmla="*/ 1 w 58"/>
                <a:gd name="T35" fmla="*/ 1 h 58"/>
                <a:gd name="T36" fmla="*/ 1 w 58"/>
                <a:gd name="T37" fmla="*/ 1 h 58"/>
                <a:gd name="T38" fmla="*/ 1 w 58"/>
                <a:gd name="T39" fmla="*/ 1 h 58"/>
                <a:gd name="T40" fmla="*/ 1 w 58"/>
                <a:gd name="T41" fmla="*/ 1 h 58"/>
                <a:gd name="T42" fmla="*/ 1 w 58"/>
                <a:gd name="T43" fmla="*/ 1 h 58"/>
                <a:gd name="T44" fmla="*/ 1 w 58"/>
                <a:gd name="T45" fmla="*/ 1 h 58"/>
                <a:gd name="T46" fmla="*/ 1 w 58"/>
                <a:gd name="T47" fmla="*/ 1 h 58"/>
                <a:gd name="T48" fmla="*/ 1 w 58"/>
                <a:gd name="T49" fmla="*/ 1 h 58"/>
                <a:gd name="T50" fmla="*/ 1 w 58"/>
                <a:gd name="T51" fmla="*/ 1 h 58"/>
                <a:gd name="T52" fmla="*/ 1 w 58"/>
                <a:gd name="T53" fmla="*/ 1 h 58"/>
                <a:gd name="T54" fmla="*/ 1 w 58"/>
                <a:gd name="T55" fmla="*/ 1 h 58"/>
                <a:gd name="T56" fmla="*/ 1 w 58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8"/>
                <a:gd name="T89" fmla="*/ 58 w 58"/>
                <a:gd name="T90" fmla="*/ 58 h 5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8">
                  <a:moveTo>
                    <a:pt x="58" y="28"/>
                  </a:moveTo>
                  <a:lnTo>
                    <a:pt x="58" y="23"/>
                  </a:lnTo>
                  <a:lnTo>
                    <a:pt x="56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3" y="58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40" y="56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0"/>
                  </a:lnTo>
                  <a:lnTo>
                    <a:pt x="58" y="34"/>
                  </a:lnTo>
                  <a:lnTo>
                    <a:pt x="58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799" name="Freeform 325"/>
            <p:cNvSpPr>
              <a:spLocks/>
            </p:cNvSpPr>
            <p:nvPr/>
          </p:nvSpPr>
          <p:spPr bwMode="auto">
            <a:xfrm>
              <a:off x="2829" y="2435"/>
              <a:ext cx="14" cy="14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8"/>
                <a:gd name="T89" fmla="*/ 29 w 29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8">
                  <a:moveTo>
                    <a:pt x="14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7" y="5"/>
                  </a:lnTo>
                  <a:lnTo>
                    <a:pt x="28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8" y="19"/>
                  </a:lnTo>
                  <a:lnTo>
                    <a:pt x="26" y="24"/>
                  </a:lnTo>
                  <a:lnTo>
                    <a:pt x="20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0" name="Freeform 326"/>
            <p:cNvSpPr>
              <a:spLocks/>
            </p:cNvSpPr>
            <p:nvPr/>
          </p:nvSpPr>
          <p:spPr bwMode="auto">
            <a:xfrm>
              <a:off x="2818" y="2606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5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1" name="Freeform 327"/>
            <p:cNvSpPr>
              <a:spLocks/>
            </p:cNvSpPr>
            <p:nvPr/>
          </p:nvSpPr>
          <p:spPr bwMode="auto">
            <a:xfrm>
              <a:off x="2826" y="2613"/>
              <a:ext cx="15" cy="15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8"/>
                <a:gd name="T89" fmla="*/ 30 w 30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0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2" name="Freeform 328"/>
            <p:cNvSpPr>
              <a:spLocks/>
            </p:cNvSpPr>
            <p:nvPr/>
          </p:nvSpPr>
          <p:spPr bwMode="auto">
            <a:xfrm>
              <a:off x="2802" y="2723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13" y="56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5" y="60"/>
                  </a:lnTo>
                  <a:lnTo>
                    <a:pt x="41" y="58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8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3" name="Freeform 329"/>
            <p:cNvSpPr>
              <a:spLocks/>
            </p:cNvSpPr>
            <p:nvPr/>
          </p:nvSpPr>
          <p:spPr bwMode="auto">
            <a:xfrm>
              <a:off x="2810" y="273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4" name="Freeform 330"/>
            <p:cNvSpPr>
              <a:spLocks/>
            </p:cNvSpPr>
            <p:nvPr/>
          </p:nvSpPr>
          <p:spPr bwMode="auto">
            <a:xfrm>
              <a:off x="3018" y="265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5" name="Freeform 331"/>
            <p:cNvSpPr>
              <a:spLocks/>
            </p:cNvSpPr>
            <p:nvPr/>
          </p:nvSpPr>
          <p:spPr bwMode="auto">
            <a:xfrm>
              <a:off x="3025" y="266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6" name="Freeform 332"/>
            <p:cNvSpPr>
              <a:spLocks/>
            </p:cNvSpPr>
            <p:nvPr/>
          </p:nvSpPr>
          <p:spPr bwMode="auto">
            <a:xfrm>
              <a:off x="3124" y="273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6" y="13"/>
                  </a:lnTo>
                  <a:lnTo>
                    <a:pt x="52" y="9"/>
                  </a:lnTo>
                  <a:lnTo>
                    <a:pt x="48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8" y="55"/>
                  </a:lnTo>
                  <a:lnTo>
                    <a:pt x="52" y="51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7" name="Freeform 333"/>
            <p:cNvSpPr>
              <a:spLocks/>
            </p:cNvSpPr>
            <p:nvPr/>
          </p:nvSpPr>
          <p:spPr bwMode="auto">
            <a:xfrm>
              <a:off x="3132" y="2738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11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8" name="Freeform 334"/>
            <p:cNvSpPr>
              <a:spLocks/>
            </p:cNvSpPr>
            <p:nvPr/>
          </p:nvSpPr>
          <p:spPr bwMode="auto">
            <a:xfrm>
              <a:off x="3079" y="2462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0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0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5" y="12"/>
                  </a:lnTo>
                  <a:lnTo>
                    <a:pt x="51" y="8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9" y="50"/>
                  </a:lnTo>
                  <a:lnTo>
                    <a:pt x="13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09" name="Freeform 335"/>
            <p:cNvSpPr>
              <a:spLocks/>
            </p:cNvSpPr>
            <p:nvPr/>
          </p:nvSpPr>
          <p:spPr bwMode="auto">
            <a:xfrm>
              <a:off x="3087" y="2469"/>
              <a:ext cx="14" cy="15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8"/>
                <a:gd name="T89" fmla="*/ 29 w 29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8">
                  <a:moveTo>
                    <a:pt x="15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9" y="15"/>
                  </a:lnTo>
                  <a:lnTo>
                    <a:pt x="28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0" name="Freeform 336"/>
            <p:cNvSpPr>
              <a:spLocks/>
            </p:cNvSpPr>
            <p:nvPr/>
          </p:nvSpPr>
          <p:spPr bwMode="auto">
            <a:xfrm>
              <a:off x="3234" y="244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1" name="Freeform 337"/>
            <p:cNvSpPr>
              <a:spLocks/>
            </p:cNvSpPr>
            <p:nvPr/>
          </p:nvSpPr>
          <p:spPr bwMode="auto">
            <a:xfrm>
              <a:off x="3241" y="245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2" name="Freeform 338"/>
            <p:cNvSpPr>
              <a:spLocks/>
            </p:cNvSpPr>
            <p:nvPr/>
          </p:nvSpPr>
          <p:spPr bwMode="auto">
            <a:xfrm>
              <a:off x="3207" y="2590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2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5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3" name="Freeform 339"/>
            <p:cNvSpPr>
              <a:spLocks/>
            </p:cNvSpPr>
            <p:nvPr/>
          </p:nvSpPr>
          <p:spPr bwMode="auto">
            <a:xfrm>
              <a:off x="3215" y="259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4" name="Freeform 340"/>
            <p:cNvSpPr>
              <a:spLocks/>
            </p:cNvSpPr>
            <p:nvPr/>
          </p:nvSpPr>
          <p:spPr bwMode="auto">
            <a:xfrm>
              <a:off x="3231" y="2715"/>
              <a:ext cx="30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9"/>
                <a:gd name="T89" fmla="*/ 58 w 58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9">
                  <a:moveTo>
                    <a:pt x="58" y="29"/>
                  </a:moveTo>
                  <a:lnTo>
                    <a:pt x="58" y="23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5" name="Freeform 341"/>
            <p:cNvSpPr>
              <a:spLocks/>
            </p:cNvSpPr>
            <p:nvPr/>
          </p:nvSpPr>
          <p:spPr bwMode="auto">
            <a:xfrm>
              <a:off x="3239" y="2723"/>
              <a:ext cx="14" cy="14"/>
            </a:xfrm>
            <a:custGeom>
              <a:avLst/>
              <a:gdLst>
                <a:gd name="T0" fmla="*/ 1 w 28"/>
                <a:gd name="T1" fmla="*/ 0 h 29"/>
                <a:gd name="T2" fmla="*/ 1 w 28"/>
                <a:gd name="T3" fmla="*/ 0 h 29"/>
                <a:gd name="T4" fmla="*/ 1 w 28"/>
                <a:gd name="T5" fmla="*/ 0 h 29"/>
                <a:gd name="T6" fmla="*/ 1 w 28"/>
                <a:gd name="T7" fmla="*/ 0 h 29"/>
                <a:gd name="T8" fmla="*/ 1 w 28"/>
                <a:gd name="T9" fmla="*/ 0 h 29"/>
                <a:gd name="T10" fmla="*/ 1 w 28"/>
                <a:gd name="T11" fmla="*/ 0 h 29"/>
                <a:gd name="T12" fmla="*/ 1 w 28"/>
                <a:gd name="T13" fmla="*/ 0 h 29"/>
                <a:gd name="T14" fmla="*/ 0 w 28"/>
                <a:gd name="T15" fmla="*/ 0 h 29"/>
                <a:gd name="T16" fmla="*/ 0 w 28"/>
                <a:gd name="T17" fmla="*/ 0 h 29"/>
                <a:gd name="T18" fmla="*/ 0 w 28"/>
                <a:gd name="T19" fmla="*/ 0 h 29"/>
                <a:gd name="T20" fmla="*/ 1 w 28"/>
                <a:gd name="T21" fmla="*/ 0 h 29"/>
                <a:gd name="T22" fmla="*/ 1 w 28"/>
                <a:gd name="T23" fmla="*/ 0 h 29"/>
                <a:gd name="T24" fmla="*/ 1 w 28"/>
                <a:gd name="T25" fmla="*/ 0 h 29"/>
                <a:gd name="T26" fmla="*/ 1 w 28"/>
                <a:gd name="T27" fmla="*/ 0 h 29"/>
                <a:gd name="T28" fmla="*/ 1 w 28"/>
                <a:gd name="T29" fmla="*/ 0 h 29"/>
                <a:gd name="T30" fmla="*/ 1 w 28"/>
                <a:gd name="T31" fmla="*/ 0 h 29"/>
                <a:gd name="T32" fmla="*/ 1 w 28"/>
                <a:gd name="T33" fmla="*/ 0 h 29"/>
                <a:gd name="T34" fmla="*/ 1 w 28"/>
                <a:gd name="T35" fmla="*/ 0 h 29"/>
                <a:gd name="T36" fmla="*/ 1 w 28"/>
                <a:gd name="T37" fmla="*/ 0 h 29"/>
                <a:gd name="T38" fmla="*/ 1 w 28"/>
                <a:gd name="T39" fmla="*/ 0 h 29"/>
                <a:gd name="T40" fmla="*/ 1 w 28"/>
                <a:gd name="T41" fmla="*/ 0 h 29"/>
                <a:gd name="T42" fmla="*/ 1 w 28"/>
                <a:gd name="T43" fmla="*/ 0 h 29"/>
                <a:gd name="T44" fmla="*/ 1 w 28"/>
                <a:gd name="T45" fmla="*/ 0 h 29"/>
                <a:gd name="T46" fmla="*/ 1 w 28"/>
                <a:gd name="T47" fmla="*/ 0 h 29"/>
                <a:gd name="T48" fmla="*/ 1 w 28"/>
                <a:gd name="T49" fmla="*/ 0 h 29"/>
                <a:gd name="T50" fmla="*/ 1 w 28"/>
                <a:gd name="T51" fmla="*/ 0 h 29"/>
                <a:gd name="T52" fmla="*/ 1 w 28"/>
                <a:gd name="T53" fmla="*/ 0 h 29"/>
                <a:gd name="T54" fmla="*/ 1 w 28"/>
                <a:gd name="T55" fmla="*/ 0 h 29"/>
                <a:gd name="T56" fmla="*/ 1 w 28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"/>
                <a:gd name="T88" fmla="*/ 0 h 29"/>
                <a:gd name="T89" fmla="*/ 28 w 28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" h="29">
                  <a:moveTo>
                    <a:pt x="13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7" y="20"/>
                  </a:lnTo>
                  <a:lnTo>
                    <a:pt x="25" y="25"/>
                  </a:lnTo>
                  <a:lnTo>
                    <a:pt x="19" y="28"/>
                  </a:lnTo>
                  <a:lnTo>
                    <a:pt x="13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6" name="Freeform 342"/>
            <p:cNvSpPr>
              <a:spLocks/>
            </p:cNvSpPr>
            <p:nvPr/>
          </p:nvSpPr>
          <p:spPr bwMode="auto">
            <a:xfrm>
              <a:off x="3380" y="2742"/>
              <a:ext cx="30" cy="30"/>
            </a:xfrm>
            <a:custGeom>
              <a:avLst/>
              <a:gdLst>
                <a:gd name="T0" fmla="*/ 1 w 60"/>
                <a:gd name="T1" fmla="*/ 1 h 58"/>
                <a:gd name="T2" fmla="*/ 1 w 60"/>
                <a:gd name="T3" fmla="*/ 1 h 58"/>
                <a:gd name="T4" fmla="*/ 1 w 60"/>
                <a:gd name="T5" fmla="*/ 1 h 58"/>
                <a:gd name="T6" fmla="*/ 1 w 60"/>
                <a:gd name="T7" fmla="*/ 1 h 58"/>
                <a:gd name="T8" fmla="*/ 1 w 60"/>
                <a:gd name="T9" fmla="*/ 1 h 58"/>
                <a:gd name="T10" fmla="*/ 1 w 60"/>
                <a:gd name="T11" fmla="*/ 1 h 58"/>
                <a:gd name="T12" fmla="*/ 1 w 60"/>
                <a:gd name="T13" fmla="*/ 1 h 58"/>
                <a:gd name="T14" fmla="*/ 1 w 60"/>
                <a:gd name="T15" fmla="*/ 0 h 58"/>
                <a:gd name="T16" fmla="*/ 1 w 60"/>
                <a:gd name="T17" fmla="*/ 0 h 58"/>
                <a:gd name="T18" fmla="*/ 1 w 60"/>
                <a:gd name="T19" fmla="*/ 1 h 58"/>
                <a:gd name="T20" fmla="*/ 1 w 60"/>
                <a:gd name="T21" fmla="*/ 1 h 58"/>
                <a:gd name="T22" fmla="*/ 1 w 60"/>
                <a:gd name="T23" fmla="*/ 1 h 58"/>
                <a:gd name="T24" fmla="*/ 0 w 60"/>
                <a:gd name="T25" fmla="*/ 1 h 58"/>
                <a:gd name="T26" fmla="*/ 1 w 60"/>
                <a:gd name="T27" fmla="*/ 1 h 58"/>
                <a:gd name="T28" fmla="*/ 1 w 60"/>
                <a:gd name="T29" fmla="*/ 1 h 58"/>
                <a:gd name="T30" fmla="*/ 1 w 60"/>
                <a:gd name="T31" fmla="*/ 1 h 58"/>
                <a:gd name="T32" fmla="*/ 1 w 60"/>
                <a:gd name="T33" fmla="*/ 1 h 58"/>
                <a:gd name="T34" fmla="*/ 1 w 60"/>
                <a:gd name="T35" fmla="*/ 1 h 58"/>
                <a:gd name="T36" fmla="*/ 1 w 60"/>
                <a:gd name="T37" fmla="*/ 1 h 58"/>
                <a:gd name="T38" fmla="*/ 1 w 60"/>
                <a:gd name="T39" fmla="*/ 1 h 58"/>
                <a:gd name="T40" fmla="*/ 1 w 60"/>
                <a:gd name="T41" fmla="*/ 1 h 58"/>
                <a:gd name="T42" fmla="*/ 1 w 60"/>
                <a:gd name="T43" fmla="*/ 1 h 58"/>
                <a:gd name="T44" fmla="*/ 1 w 60"/>
                <a:gd name="T45" fmla="*/ 1 h 58"/>
                <a:gd name="T46" fmla="*/ 1 w 60"/>
                <a:gd name="T47" fmla="*/ 1 h 58"/>
                <a:gd name="T48" fmla="*/ 1 w 60"/>
                <a:gd name="T49" fmla="*/ 1 h 58"/>
                <a:gd name="T50" fmla="*/ 1 w 60"/>
                <a:gd name="T51" fmla="*/ 1 h 58"/>
                <a:gd name="T52" fmla="*/ 1 w 60"/>
                <a:gd name="T53" fmla="*/ 1 h 58"/>
                <a:gd name="T54" fmla="*/ 1 w 60"/>
                <a:gd name="T55" fmla="*/ 1 h 58"/>
                <a:gd name="T56" fmla="*/ 1 w 60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8"/>
                <a:gd name="T89" fmla="*/ 60 w 60"/>
                <a:gd name="T90" fmla="*/ 58 h 5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8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8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4" y="58"/>
                  </a:lnTo>
                  <a:lnTo>
                    <a:pt x="30" y="58"/>
                  </a:lnTo>
                  <a:lnTo>
                    <a:pt x="36" y="58"/>
                  </a:lnTo>
                  <a:lnTo>
                    <a:pt x="41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7" name="Freeform 343"/>
            <p:cNvSpPr>
              <a:spLocks/>
            </p:cNvSpPr>
            <p:nvPr/>
          </p:nvSpPr>
          <p:spPr bwMode="auto">
            <a:xfrm>
              <a:off x="3388" y="2750"/>
              <a:ext cx="15" cy="14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8"/>
                <a:gd name="T89" fmla="*/ 30 w 30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8" name="Freeform 344"/>
            <p:cNvSpPr>
              <a:spLocks/>
            </p:cNvSpPr>
            <p:nvPr/>
          </p:nvSpPr>
          <p:spPr bwMode="auto">
            <a:xfrm>
              <a:off x="3407" y="2643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19" name="Freeform 345"/>
            <p:cNvSpPr>
              <a:spLocks/>
            </p:cNvSpPr>
            <p:nvPr/>
          </p:nvSpPr>
          <p:spPr bwMode="auto">
            <a:xfrm>
              <a:off x="3414" y="2651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0" name="Freeform 346"/>
            <p:cNvSpPr>
              <a:spLocks/>
            </p:cNvSpPr>
            <p:nvPr/>
          </p:nvSpPr>
          <p:spPr bwMode="auto">
            <a:xfrm>
              <a:off x="3407" y="2515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1" name="Freeform 347"/>
            <p:cNvSpPr>
              <a:spLocks/>
            </p:cNvSpPr>
            <p:nvPr/>
          </p:nvSpPr>
          <p:spPr bwMode="auto">
            <a:xfrm>
              <a:off x="3414" y="252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2" name="Freeform 348"/>
            <p:cNvSpPr>
              <a:spLocks/>
            </p:cNvSpPr>
            <p:nvPr/>
          </p:nvSpPr>
          <p:spPr bwMode="auto">
            <a:xfrm>
              <a:off x="2347" y="2643"/>
              <a:ext cx="29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9"/>
                <a:gd name="T89" fmla="*/ 58 w 58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9">
                  <a:moveTo>
                    <a:pt x="58" y="29"/>
                  </a:moveTo>
                  <a:lnTo>
                    <a:pt x="58" y="24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3" name="Freeform 349"/>
            <p:cNvSpPr>
              <a:spLocks/>
            </p:cNvSpPr>
            <p:nvPr/>
          </p:nvSpPr>
          <p:spPr bwMode="auto">
            <a:xfrm>
              <a:off x="2354" y="2651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9"/>
                <a:gd name="T89" fmla="*/ 29 w 29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9">
                  <a:moveTo>
                    <a:pt x="14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4" name="Freeform 350"/>
            <p:cNvSpPr>
              <a:spLocks/>
            </p:cNvSpPr>
            <p:nvPr/>
          </p:nvSpPr>
          <p:spPr bwMode="auto">
            <a:xfrm>
              <a:off x="2485" y="156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7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825" name="Freeform 351"/>
            <p:cNvSpPr>
              <a:spLocks/>
            </p:cNvSpPr>
            <p:nvPr/>
          </p:nvSpPr>
          <p:spPr bwMode="auto">
            <a:xfrm>
              <a:off x="2492" y="157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400" name="Group 352"/>
          <p:cNvGrpSpPr>
            <a:grpSpLocks/>
          </p:cNvGrpSpPr>
          <p:nvPr/>
        </p:nvGrpSpPr>
        <p:grpSpPr bwMode="auto">
          <a:xfrm rot="5217089">
            <a:off x="40481" y="-42069"/>
            <a:ext cx="1222376" cy="1290638"/>
            <a:chOff x="2332" y="1554"/>
            <a:chExt cx="1105" cy="1218"/>
          </a:xfrm>
        </p:grpSpPr>
        <p:sp>
          <p:nvSpPr>
            <p:cNvPr id="15548" name="Freeform 353"/>
            <p:cNvSpPr>
              <a:spLocks/>
            </p:cNvSpPr>
            <p:nvPr/>
          </p:nvSpPr>
          <p:spPr bwMode="auto">
            <a:xfrm>
              <a:off x="2450" y="2113"/>
              <a:ext cx="30" cy="30"/>
            </a:xfrm>
            <a:custGeom>
              <a:avLst/>
              <a:gdLst>
                <a:gd name="T0" fmla="*/ 0 w 61"/>
                <a:gd name="T1" fmla="*/ 1 h 60"/>
                <a:gd name="T2" fmla="*/ 0 w 61"/>
                <a:gd name="T3" fmla="*/ 1 h 60"/>
                <a:gd name="T4" fmla="*/ 0 w 61"/>
                <a:gd name="T5" fmla="*/ 1 h 60"/>
                <a:gd name="T6" fmla="*/ 0 w 61"/>
                <a:gd name="T7" fmla="*/ 1 h 60"/>
                <a:gd name="T8" fmla="*/ 0 w 61"/>
                <a:gd name="T9" fmla="*/ 1 h 60"/>
                <a:gd name="T10" fmla="*/ 0 w 61"/>
                <a:gd name="T11" fmla="*/ 1 h 60"/>
                <a:gd name="T12" fmla="*/ 0 w 61"/>
                <a:gd name="T13" fmla="*/ 1 h 60"/>
                <a:gd name="T14" fmla="*/ 0 w 61"/>
                <a:gd name="T15" fmla="*/ 1 h 60"/>
                <a:gd name="T16" fmla="*/ 0 w 61"/>
                <a:gd name="T17" fmla="*/ 0 h 60"/>
                <a:gd name="T18" fmla="*/ 0 w 61"/>
                <a:gd name="T19" fmla="*/ 1 h 60"/>
                <a:gd name="T20" fmla="*/ 0 w 61"/>
                <a:gd name="T21" fmla="*/ 1 h 60"/>
                <a:gd name="T22" fmla="*/ 0 w 61"/>
                <a:gd name="T23" fmla="*/ 1 h 60"/>
                <a:gd name="T24" fmla="*/ 0 w 61"/>
                <a:gd name="T25" fmla="*/ 1 h 60"/>
                <a:gd name="T26" fmla="*/ 0 w 61"/>
                <a:gd name="T27" fmla="*/ 1 h 60"/>
                <a:gd name="T28" fmla="*/ 0 w 61"/>
                <a:gd name="T29" fmla="*/ 1 h 60"/>
                <a:gd name="T30" fmla="*/ 0 w 61"/>
                <a:gd name="T31" fmla="*/ 1 h 60"/>
                <a:gd name="T32" fmla="*/ 0 w 61"/>
                <a:gd name="T33" fmla="*/ 1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60"/>
                <a:gd name="T53" fmla="*/ 61 w 61"/>
                <a:gd name="T54" fmla="*/ 60 h 6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60">
                  <a:moveTo>
                    <a:pt x="31" y="60"/>
                  </a:moveTo>
                  <a:lnTo>
                    <a:pt x="18" y="57"/>
                  </a:lnTo>
                  <a:lnTo>
                    <a:pt x="9" y="50"/>
                  </a:lnTo>
                  <a:lnTo>
                    <a:pt x="2" y="41"/>
                  </a:lnTo>
                  <a:lnTo>
                    <a:pt x="0" y="30"/>
                  </a:lnTo>
                  <a:lnTo>
                    <a:pt x="2" y="18"/>
                  </a:lnTo>
                  <a:lnTo>
                    <a:pt x="9" y="8"/>
                  </a:lnTo>
                  <a:lnTo>
                    <a:pt x="18" y="2"/>
                  </a:lnTo>
                  <a:lnTo>
                    <a:pt x="31" y="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58" y="18"/>
                  </a:lnTo>
                  <a:lnTo>
                    <a:pt x="61" y="30"/>
                  </a:lnTo>
                  <a:lnTo>
                    <a:pt x="58" y="41"/>
                  </a:lnTo>
                  <a:lnTo>
                    <a:pt x="52" y="50"/>
                  </a:lnTo>
                  <a:lnTo>
                    <a:pt x="42" y="57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9" name="Freeform 354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2"/>
                <a:gd name="T56" fmla="*/ 132 w 132"/>
                <a:gd name="T57" fmla="*/ 182 h 18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0" name="Freeform 355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2"/>
                <a:gd name="T56" fmla="*/ 132 w 132"/>
                <a:gd name="T57" fmla="*/ 182 h 18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1" name="Freeform 356"/>
            <p:cNvSpPr>
              <a:spLocks/>
            </p:cNvSpPr>
            <p:nvPr/>
          </p:nvSpPr>
          <p:spPr bwMode="auto">
            <a:xfrm>
              <a:off x="2359" y="2051"/>
              <a:ext cx="89" cy="73"/>
            </a:xfrm>
            <a:custGeom>
              <a:avLst/>
              <a:gdLst>
                <a:gd name="T0" fmla="*/ 1 w 177"/>
                <a:gd name="T1" fmla="*/ 1 h 146"/>
                <a:gd name="T2" fmla="*/ 1 w 177"/>
                <a:gd name="T3" fmla="*/ 1 h 146"/>
                <a:gd name="T4" fmla="*/ 1 w 177"/>
                <a:gd name="T5" fmla="*/ 1 h 146"/>
                <a:gd name="T6" fmla="*/ 1 w 177"/>
                <a:gd name="T7" fmla="*/ 1 h 146"/>
                <a:gd name="T8" fmla="*/ 1 w 177"/>
                <a:gd name="T9" fmla="*/ 1 h 146"/>
                <a:gd name="T10" fmla="*/ 1 w 177"/>
                <a:gd name="T11" fmla="*/ 1 h 146"/>
                <a:gd name="T12" fmla="*/ 1 w 177"/>
                <a:gd name="T13" fmla="*/ 1 h 146"/>
                <a:gd name="T14" fmla="*/ 1 w 177"/>
                <a:gd name="T15" fmla="*/ 0 h 146"/>
                <a:gd name="T16" fmla="*/ 1 w 177"/>
                <a:gd name="T17" fmla="*/ 1 h 146"/>
                <a:gd name="T18" fmla="*/ 1 w 177"/>
                <a:gd name="T19" fmla="*/ 1 h 146"/>
                <a:gd name="T20" fmla="*/ 1 w 177"/>
                <a:gd name="T21" fmla="*/ 1 h 146"/>
                <a:gd name="T22" fmla="*/ 0 w 177"/>
                <a:gd name="T23" fmla="*/ 1 h 146"/>
                <a:gd name="T24" fmla="*/ 1 w 177"/>
                <a:gd name="T25" fmla="*/ 1 h 146"/>
                <a:gd name="T26" fmla="*/ 1 w 177"/>
                <a:gd name="T27" fmla="*/ 1 h 146"/>
                <a:gd name="T28" fmla="*/ 1 w 177"/>
                <a:gd name="T29" fmla="*/ 1 h 146"/>
                <a:gd name="T30" fmla="*/ 1 w 177"/>
                <a:gd name="T31" fmla="*/ 1 h 146"/>
                <a:gd name="T32" fmla="*/ 1 w 177"/>
                <a:gd name="T33" fmla="*/ 1 h 146"/>
                <a:gd name="T34" fmla="*/ 1 w 177"/>
                <a:gd name="T35" fmla="*/ 1 h 146"/>
                <a:gd name="T36" fmla="*/ 1 w 177"/>
                <a:gd name="T37" fmla="*/ 1 h 146"/>
                <a:gd name="T38" fmla="*/ 1 w 177"/>
                <a:gd name="T39" fmla="*/ 1 h 146"/>
                <a:gd name="T40" fmla="*/ 1 w 177"/>
                <a:gd name="T41" fmla="*/ 1 h 146"/>
                <a:gd name="T42" fmla="*/ 1 w 177"/>
                <a:gd name="T43" fmla="*/ 1 h 146"/>
                <a:gd name="T44" fmla="*/ 1 w 177"/>
                <a:gd name="T45" fmla="*/ 1 h 146"/>
                <a:gd name="T46" fmla="*/ 1 w 177"/>
                <a:gd name="T47" fmla="*/ 1 h 146"/>
                <a:gd name="T48" fmla="*/ 1 w 177"/>
                <a:gd name="T49" fmla="*/ 1 h 146"/>
                <a:gd name="T50" fmla="*/ 1 w 177"/>
                <a:gd name="T51" fmla="*/ 1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7"/>
                <a:gd name="T79" fmla="*/ 0 h 146"/>
                <a:gd name="T80" fmla="*/ 177 w 177"/>
                <a:gd name="T81" fmla="*/ 146 h 1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7" h="146">
                  <a:moveTo>
                    <a:pt x="163" y="144"/>
                  </a:moveTo>
                  <a:lnTo>
                    <a:pt x="177" y="118"/>
                  </a:lnTo>
                  <a:lnTo>
                    <a:pt x="172" y="110"/>
                  </a:lnTo>
                  <a:lnTo>
                    <a:pt x="161" y="89"/>
                  </a:lnTo>
                  <a:lnTo>
                    <a:pt x="144" y="62"/>
                  </a:lnTo>
                  <a:lnTo>
                    <a:pt x="122" y="33"/>
                  </a:lnTo>
                  <a:lnTo>
                    <a:pt x="95" y="11"/>
                  </a:lnTo>
                  <a:lnTo>
                    <a:pt x="69" y="0"/>
                  </a:lnTo>
                  <a:lnTo>
                    <a:pt x="40" y="7"/>
                  </a:lnTo>
                  <a:lnTo>
                    <a:pt x="14" y="38"/>
                  </a:lnTo>
                  <a:lnTo>
                    <a:pt x="3" y="60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8" y="106"/>
                  </a:lnTo>
                  <a:lnTo>
                    <a:pt x="17" y="117"/>
                  </a:lnTo>
                  <a:lnTo>
                    <a:pt x="30" y="126"/>
                  </a:lnTo>
                  <a:lnTo>
                    <a:pt x="46" y="132"/>
                  </a:lnTo>
                  <a:lnTo>
                    <a:pt x="62" y="138"/>
                  </a:lnTo>
                  <a:lnTo>
                    <a:pt x="79" y="141"/>
                  </a:lnTo>
                  <a:lnTo>
                    <a:pt x="98" y="143"/>
                  </a:lnTo>
                  <a:lnTo>
                    <a:pt x="115" y="144"/>
                  </a:lnTo>
                  <a:lnTo>
                    <a:pt x="130" y="146"/>
                  </a:lnTo>
                  <a:lnTo>
                    <a:pt x="144" y="146"/>
                  </a:lnTo>
                  <a:lnTo>
                    <a:pt x="154" y="144"/>
                  </a:lnTo>
                  <a:lnTo>
                    <a:pt x="161" y="144"/>
                  </a:lnTo>
                  <a:lnTo>
                    <a:pt x="163" y="1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2" name="Freeform 357"/>
            <p:cNvSpPr>
              <a:spLocks/>
            </p:cNvSpPr>
            <p:nvPr/>
          </p:nvSpPr>
          <p:spPr bwMode="auto">
            <a:xfrm>
              <a:off x="2359" y="2133"/>
              <a:ext cx="89" cy="71"/>
            </a:xfrm>
            <a:custGeom>
              <a:avLst/>
              <a:gdLst>
                <a:gd name="T0" fmla="*/ 1 w 178"/>
                <a:gd name="T1" fmla="*/ 0 h 143"/>
                <a:gd name="T2" fmla="*/ 1 w 178"/>
                <a:gd name="T3" fmla="*/ 0 h 143"/>
                <a:gd name="T4" fmla="*/ 1 w 178"/>
                <a:gd name="T5" fmla="*/ 0 h 143"/>
                <a:gd name="T6" fmla="*/ 1 w 178"/>
                <a:gd name="T7" fmla="*/ 0 h 143"/>
                <a:gd name="T8" fmla="*/ 1 w 178"/>
                <a:gd name="T9" fmla="*/ 0 h 143"/>
                <a:gd name="T10" fmla="*/ 1 w 178"/>
                <a:gd name="T11" fmla="*/ 0 h 143"/>
                <a:gd name="T12" fmla="*/ 1 w 178"/>
                <a:gd name="T13" fmla="*/ 0 h 143"/>
                <a:gd name="T14" fmla="*/ 1 w 178"/>
                <a:gd name="T15" fmla="*/ 0 h 143"/>
                <a:gd name="T16" fmla="*/ 1 w 178"/>
                <a:gd name="T17" fmla="*/ 0 h 143"/>
                <a:gd name="T18" fmla="*/ 1 w 178"/>
                <a:gd name="T19" fmla="*/ 0 h 143"/>
                <a:gd name="T20" fmla="*/ 1 w 178"/>
                <a:gd name="T21" fmla="*/ 0 h 143"/>
                <a:gd name="T22" fmla="*/ 1 w 178"/>
                <a:gd name="T23" fmla="*/ 0 h 143"/>
                <a:gd name="T24" fmla="*/ 1 w 178"/>
                <a:gd name="T25" fmla="*/ 0 h 143"/>
                <a:gd name="T26" fmla="*/ 1 w 178"/>
                <a:gd name="T27" fmla="*/ 0 h 143"/>
                <a:gd name="T28" fmla="*/ 1 w 178"/>
                <a:gd name="T29" fmla="*/ 0 h 143"/>
                <a:gd name="T30" fmla="*/ 0 w 178"/>
                <a:gd name="T31" fmla="*/ 0 h 143"/>
                <a:gd name="T32" fmla="*/ 1 w 178"/>
                <a:gd name="T33" fmla="*/ 0 h 143"/>
                <a:gd name="T34" fmla="*/ 1 w 178"/>
                <a:gd name="T35" fmla="*/ 0 h 143"/>
                <a:gd name="T36" fmla="*/ 1 w 178"/>
                <a:gd name="T37" fmla="*/ 0 h 143"/>
                <a:gd name="T38" fmla="*/ 1 w 178"/>
                <a:gd name="T39" fmla="*/ 0 h 143"/>
                <a:gd name="T40" fmla="*/ 1 w 178"/>
                <a:gd name="T41" fmla="*/ 0 h 143"/>
                <a:gd name="T42" fmla="*/ 1 w 178"/>
                <a:gd name="T43" fmla="*/ 0 h 143"/>
                <a:gd name="T44" fmla="*/ 1 w 178"/>
                <a:gd name="T45" fmla="*/ 0 h 143"/>
                <a:gd name="T46" fmla="*/ 1 w 178"/>
                <a:gd name="T47" fmla="*/ 0 h 143"/>
                <a:gd name="T48" fmla="*/ 1 w 178"/>
                <a:gd name="T49" fmla="*/ 0 h 143"/>
                <a:gd name="T50" fmla="*/ 1 w 178"/>
                <a:gd name="T51" fmla="*/ 0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8"/>
                <a:gd name="T79" fmla="*/ 0 h 143"/>
                <a:gd name="T80" fmla="*/ 178 w 178"/>
                <a:gd name="T81" fmla="*/ 143 h 14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8" h="143">
                  <a:moveTo>
                    <a:pt x="178" y="27"/>
                  </a:moveTo>
                  <a:lnTo>
                    <a:pt x="164" y="1"/>
                  </a:lnTo>
                  <a:lnTo>
                    <a:pt x="162" y="1"/>
                  </a:lnTo>
                  <a:lnTo>
                    <a:pt x="155" y="1"/>
                  </a:lnTo>
                  <a:lnTo>
                    <a:pt x="145" y="0"/>
                  </a:lnTo>
                  <a:lnTo>
                    <a:pt x="131" y="0"/>
                  </a:lnTo>
                  <a:lnTo>
                    <a:pt x="116" y="1"/>
                  </a:lnTo>
                  <a:lnTo>
                    <a:pt x="99" y="2"/>
                  </a:lnTo>
                  <a:lnTo>
                    <a:pt x="80" y="5"/>
                  </a:lnTo>
                  <a:lnTo>
                    <a:pt x="63" y="7"/>
                  </a:lnTo>
                  <a:lnTo>
                    <a:pt x="46" y="13"/>
                  </a:lnTo>
                  <a:lnTo>
                    <a:pt x="31" y="18"/>
                  </a:lnTo>
                  <a:lnTo>
                    <a:pt x="18" y="27"/>
                  </a:lnTo>
                  <a:lnTo>
                    <a:pt x="8" y="37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4" y="83"/>
                  </a:lnTo>
                  <a:lnTo>
                    <a:pt x="14" y="104"/>
                  </a:lnTo>
                  <a:lnTo>
                    <a:pt x="41" y="135"/>
                  </a:lnTo>
                  <a:lnTo>
                    <a:pt x="69" y="143"/>
                  </a:lnTo>
                  <a:lnTo>
                    <a:pt x="96" y="132"/>
                  </a:lnTo>
                  <a:lnTo>
                    <a:pt x="122" y="111"/>
                  </a:lnTo>
                  <a:lnTo>
                    <a:pt x="145" y="83"/>
                  </a:lnTo>
                  <a:lnTo>
                    <a:pt x="162" y="55"/>
                  </a:lnTo>
                  <a:lnTo>
                    <a:pt x="174" y="35"/>
                  </a:lnTo>
                  <a:lnTo>
                    <a:pt x="178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3" name="Freeform 358"/>
            <p:cNvSpPr>
              <a:spLocks/>
            </p:cNvSpPr>
            <p:nvPr/>
          </p:nvSpPr>
          <p:spPr bwMode="auto">
            <a:xfrm>
              <a:off x="2432" y="2151"/>
              <a:ext cx="66" cy="90"/>
            </a:xfrm>
            <a:custGeom>
              <a:avLst/>
              <a:gdLst>
                <a:gd name="T0" fmla="*/ 1 w 132"/>
                <a:gd name="T1" fmla="*/ 0 h 181"/>
                <a:gd name="T2" fmla="*/ 1 w 132"/>
                <a:gd name="T3" fmla="*/ 0 h 181"/>
                <a:gd name="T4" fmla="*/ 1 w 132"/>
                <a:gd name="T5" fmla="*/ 0 h 181"/>
                <a:gd name="T6" fmla="*/ 1 w 132"/>
                <a:gd name="T7" fmla="*/ 0 h 181"/>
                <a:gd name="T8" fmla="*/ 1 w 132"/>
                <a:gd name="T9" fmla="*/ 0 h 181"/>
                <a:gd name="T10" fmla="*/ 1 w 132"/>
                <a:gd name="T11" fmla="*/ 0 h 181"/>
                <a:gd name="T12" fmla="*/ 0 w 132"/>
                <a:gd name="T13" fmla="*/ 0 h 181"/>
                <a:gd name="T14" fmla="*/ 1 w 132"/>
                <a:gd name="T15" fmla="*/ 0 h 181"/>
                <a:gd name="T16" fmla="*/ 1 w 132"/>
                <a:gd name="T17" fmla="*/ 0 h 181"/>
                <a:gd name="T18" fmla="*/ 1 w 132"/>
                <a:gd name="T19" fmla="*/ 0 h 181"/>
                <a:gd name="T20" fmla="*/ 1 w 132"/>
                <a:gd name="T21" fmla="*/ 0 h 181"/>
                <a:gd name="T22" fmla="*/ 1 w 132"/>
                <a:gd name="T23" fmla="*/ 0 h 181"/>
                <a:gd name="T24" fmla="*/ 1 w 132"/>
                <a:gd name="T25" fmla="*/ 0 h 181"/>
                <a:gd name="T26" fmla="*/ 1 w 132"/>
                <a:gd name="T27" fmla="*/ 0 h 181"/>
                <a:gd name="T28" fmla="*/ 1 w 132"/>
                <a:gd name="T29" fmla="*/ 0 h 181"/>
                <a:gd name="T30" fmla="*/ 1 w 132"/>
                <a:gd name="T31" fmla="*/ 0 h 181"/>
                <a:gd name="T32" fmla="*/ 1 w 132"/>
                <a:gd name="T33" fmla="*/ 0 h 181"/>
                <a:gd name="T34" fmla="*/ 1 w 132"/>
                <a:gd name="T35" fmla="*/ 0 h 1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1"/>
                <a:gd name="T56" fmla="*/ 132 w 132"/>
                <a:gd name="T57" fmla="*/ 181 h 18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1">
                  <a:moveTo>
                    <a:pt x="82" y="0"/>
                  </a:moveTo>
                  <a:lnTo>
                    <a:pt x="52" y="0"/>
                  </a:lnTo>
                  <a:lnTo>
                    <a:pt x="47" y="8"/>
                  </a:lnTo>
                  <a:lnTo>
                    <a:pt x="35" y="29"/>
                  </a:lnTo>
                  <a:lnTo>
                    <a:pt x="20" y="57"/>
                  </a:lnTo>
                  <a:lnTo>
                    <a:pt x="7" y="90"/>
                  </a:lnTo>
                  <a:lnTo>
                    <a:pt x="0" y="123"/>
                  </a:lnTo>
                  <a:lnTo>
                    <a:pt x="5" y="152"/>
                  </a:lnTo>
                  <a:lnTo>
                    <a:pt x="24" y="172"/>
                  </a:lnTo>
                  <a:lnTo>
                    <a:pt x="64" y="181"/>
                  </a:lnTo>
                  <a:lnTo>
                    <a:pt x="106" y="172"/>
                  </a:lnTo>
                  <a:lnTo>
                    <a:pt x="127" y="152"/>
                  </a:lnTo>
                  <a:lnTo>
                    <a:pt x="132" y="123"/>
                  </a:lnTo>
                  <a:lnTo>
                    <a:pt x="127" y="90"/>
                  </a:lnTo>
                  <a:lnTo>
                    <a:pt x="114" y="57"/>
                  </a:lnTo>
                  <a:lnTo>
                    <a:pt x="99" y="29"/>
                  </a:lnTo>
                  <a:lnTo>
                    <a:pt x="86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4" name="Freeform 359"/>
            <p:cNvSpPr>
              <a:spLocks/>
            </p:cNvSpPr>
            <p:nvPr/>
          </p:nvSpPr>
          <p:spPr bwMode="auto">
            <a:xfrm>
              <a:off x="2482" y="2132"/>
              <a:ext cx="88" cy="72"/>
            </a:xfrm>
            <a:custGeom>
              <a:avLst/>
              <a:gdLst>
                <a:gd name="T0" fmla="*/ 0 w 177"/>
                <a:gd name="T1" fmla="*/ 1 h 144"/>
                <a:gd name="T2" fmla="*/ 0 w 177"/>
                <a:gd name="T3" fmla="*/ 1 h 144"/>
                <a:gd name="T4" fmla="*/ 0 w 177"/>
                <a:gd name="T5" fmla="*/ 1 h 144"/>
                <a:gd name="T6" fmla="*/ 0 w 177"/>
                <a:gd name="T7" fmla="*/ 1 h 144"/>
                <a:gd name="T8" fmla="*/ 0 w 177"/>
                <a:gd name="T9" fmla="*/ 1 h 144"/>
                <a:gd name="T10" fmla="*/ 0 w 177"/>
                <a:gd name="T11" fmla="*/ 1 h 144"/>
                <a:gd name="T12" fmla="*/ 0 w 177"/>
                <a:gd name="T13" fmla="*/ 1 h 144"/>
                <a:gd name="T14" fmla="*/ 0 w 177"/>
                <a:gd name="T15" fmla="*/ 1 h 144"/>
                <a:gd name="T16" fmla="*/ 0 w 177"/>
                <a:gd name="T17" fmla="*/ 1 h 144"/>
                <a:gd name="T18" fmla="*/ 0 w 177"/>
                <a:gd name="T19" fmla="*/ 1 h 144"/>
                <a:gd name="T20" fmla="*/ 0 w 177"/>
                <a:gd name="T21" fmla="*/ 1 h 144"/>
                <a:gd name="T22" fmla="*/ 0 w 177"/>
                <a:gd name="T23" fmla="*/ 1 h 144"/>
                <a:gd name="T24" fmla="*/ 0 w 177"/>
                <a:gd name="T25" fmla="*/ 1 h 144"/>
                <a:gd name="T26" fmla="*/ 0 w 177"/>
                <a:gd name="T27" fmla="*/ 1 h 144"/>
                <a:gd name="T28" fmla="*/ 0 w 177"/>
                <a:gd name="T29" fmla="*/ 1 h 144"/>
                <a:gd name="T30" fmla="*/ 0 w 177"/>
                <a:gd name="T31" fmla="*/ 1 h 144"/>
                <a:gd name="T32" fmla="*/ 0 w 177"/>
                <a:gd name="T33" fmla="*/ 1 h 144"/>
                <a:gd name="T34" fmla="*/ 0 w 177"/>
                <a:gd name="T35" fmla="*/ 1 h 144"/>
                <a:gd name="T36" fmla="*/ 0 w 177"/>
                <a:gd name="T37" fmla="*/ 1 h 144"/>
                <a:gd name="T38" fmla="*/ 0 w 177"/>
                <a:gd name="T39" fmla="*/ 1 h 144"/>
                <a:gd name="T40" fmla="*/ 0 w 177"/>
                <a:gd name="T41" fmla="*/ 1 h 144"/>
                <a:gd name="T42" fmla="*/ 0 w 177"/>
                <a:gd name="T43" fmla="*/ 0 h 144"/>
                <a:gd name="T44" fmla="*/ 0 w 177"/>
                <a:gd name="T45" fmla="*/ 0 h 144"/>
                <a:gd name="T46" fmla="*/ 0 w 177"/>
                <a:gd name="T47" fmla="*/ 1 h 144"/>
                <a:gd name="T48" fmla="*/ 0 w 177"/>
                <a:gd name="T49" fmla="*/ 1 h 144"/>
                <a:gd name="T50" fmla="*/ 0 w 177"/>
                <a:gd name="T51" fmla="*/ 1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7"/>
                <a:gd name="T79" fmla="*/ 0 h 144"/>
                <a:gd name="T80" fmla="*/ 177 w 177"/>
                <a:gd name="T81" fmla="*/ 144 h 1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7" h="144">
                  <a:moveTo>
                    <a:pt x="15" y="1"/>
                  </a:moveTo>
                  <a:lnTo>
                    <a:pt x="0" y="26"/>
                  </a:lnTo>
                  <a:lnTo>
                    <a:pt x="5" y="34"/>
                  </a:lnTo>
                  <a:lnTo>
                    <a:pt x="16" y="55"/>
                  </a:lnTo>
                  <a:lnTo>
                    <a:pt x="33" y="83"/>
                  </a:lnTo>
                  <a:lnTo>
                    <a:pt x="56" y="110"/>
                  </a:lnTo>
                  <a:lnTo>
                    <a:pt x="82" y="132"/>
                  </a:lnTo>
                  <a:lnTo>
                    <a:pt x="109" y="144"/>
                  </a:lnTo>
                  <a:lnTo>
                    <a:pt x="137" y="137"/>
                  </a:lnTo>
                  <a:lnTo>
                    <a:pt x="164" y="106"/>
                  </a:lnTo>
                  <a:lnTo>
                    <a:pt x="174" y="85"/>
                  </a:lnTo>
                  <a:lnTo>
                    <a:pt x="177" y="67"/>
                  </a:lnTo>
                  <a:lnTo>
                    <a:pt x="176" y="50"/>
                  </a:lnTo>
                  <a:lnTo>
                    <a:pt x="170" y="38"/>
                  </a:lnTo>
                  <a:lnTo>
                    <a:pt x="161" y="27"/>
                  </a:lnTo>
                  <a:lnTo>
                    <a:pt x="147" y="19"/>
                  </a:lnTo>
                  <a:lnTo>
                    <a:pt x="132" y="12"/>
                  </a:lnTo>
                  <a:lnTo>
                    <a:pt x="116" y="8"/>
                  </a:lnTo>
                  <a:lnTo>
                    <a:pt x="98" y="4"/>
                  </a:lnTo>
                  <a:lnTo>
                    <a:pt x="81" y="2"/>
                  </a:lnTo>
                  <a:lnTo>
                    <a:pt x="63" y="1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5" name="Freeform 360"/>
            <p:cNvSpPr>
              <a:spLocks/>
            </p:cNvSpPr>
            <p:nvPr/>
          </p:nvSpPr>
          <p:spPr bwMode="auto">
            <a:xfrm>
              <a:off x="2481" y="2051"/>
              <a:ext cx="90" cy="72"/>
            </a:xfrm>
            <a:custGeom>
              <a:avLst/>
              <a:gdLst>
                <a:gd name="T0" fmla="*/ 0 w 180"/>
                <a:gd name="T1" fmla="*/ 1 h 143"/>
                <a:gd name="T2" fmla="*/ 1 w 180"/>
                <a:gd name="T3" fmla="*/ 1 h 143"/>
                <a:gd name="T4" fmla="*/ 1 w 180"/>
                <a:gd name="T5" fmla="*/ 1 h 143"/>
                <a:gd name="T6" fmla="*/ 1 w 180"/>
                <a:gd name="T7" fmla="*/ 1 h 143"/>
                <a:gd name="T8" fmla="*/ 1 w 180"/>
                <a:gd name="T9" fmla="*/ 1 h 143"/>
                <a:gd name="T10" fmla="*/ 1 w 180"/>
                <a:gd name="T11" fmla="*/ 1 h 143"/>
                <a:gd name="T12" fmla="*/ 1 w 180"/>
                <a:gd name="T13" fmla="*/ 1 h 143"/>
                <a:gd name="T14" fmla="*/ 1 w 180"/>
                <a:gd name="T15" fmla="*/ 1 h 143"/>
                <a:gd name="T16" fmla="*/ 1 w 180"/>
                <a:gd name="T17" fmla="*/ 1 h 143"/>
                <a:gd name="T18" fmla="*/ 1 w 180"/>
                <a:gd name="T19" fmla="*/ 1 h 143"/>
                <a:gd name="T20" fmla="*/ 1 w 180"/>
                <a:gd name="T21" fmla="*/ 1 h 143"/>
                <a:gd name="T22" fmla="*/ 1 w 180"/>
                <a:gd name="T23" fmla="*/ 1 h 143"/>
                <a:gd name="T24" fmla="*/ 1 w 180"/>
                <a:gd name="T25" fmla="*/ 1 h 143"/>
                <a:gd name="T26" fmla="*/ 1 w 180"/>
                <a:gd name="T27" fmla="*/ 1 h 143"/>
                <a:gd name="T28" fmla="*/ 1 w 180"/>
                <a:gd name="T29" fmla="*/ 1 h 143"/>
                <a:gd name="T30" fmla="*/ 1 w 180"/>
                <a:gd name="T31" fmla="*/ 1 h 143"/>
                <a:gd name="T32" fmla="*/ 1 w 180"/>
                <a:gd name="T33" fmla="*/ 1 h 143"/>
                <a:gd name="T34" fmla="*/ 1 w 180"/>
                <a:gd name="T35" fmla="*/ 1 h 143"/>
                <a:gd name="T36" fmla="*/ 1 w 180"/>
                <a:gd name="T37" fmla="*/ 1 h 143"/>
                <a:gd name="T38" fmla="*/ 1 w 180"/>
                <a:gd name="T39" fmla="*/ 0 h 143"/>
                <a:gd name="T40" fmla="*/ 1 w 180"/>
                <a:gd name="T41" fmla="*/ 1 h 143"/>
                <a:gd name="T42" fmla="*/ 1 w 180"/>
                <a:gd name="T43" fmla="*/ 1 h 143"/>
                <a:gd name="T44" fmla="*/ 1 w 180"/>
                <a:gd name="T45" fmla="*/ 1 h 143"/>
                <a:gd name="T46" fmla="*/ 1 w 180"/>
                <a:gd name="T47" fmla="*/ 1 h 143"/>
                <a:gd name="T48" fmla="*/ 1 w 180"/>
                <a:gd name="T49" fmla="*/ 1 h 143"/>
                <a:gd name="T50" fmla="*/ 0 w 180"/>
                <a:gd name="T51" fmla="*/ 1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0"/>
                <a:gd name="T79" fmla="*/ 0 h 143"/>
                <a:gd name="T80" fmla="*/ 180 w 180"/>
                <a:gd name="T81" fmla="*/ 143 h 14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0" h="143">
                  <a:moveTo>
                    <a:pt x="0" y="116"/>
                  </a:moveTo>
                  <a:lnTo>
                    <a:pt x="15" y="142"/>
                  </a:lnTo>
                  <a:lnTo>
                    <a:pt x="17" y="142"/>
                  </a:lnTo>
                  <a:lnTo>
                    <a:pt x="24" y="142"/>
                  </a:lnTo>
                  <a:lnTo>
                    <a:pt x="34" y="143"/>
                  </a:lnTo>
                  <a:lnTo>
                    <a:pt x="48" y="143"/>
                  </a:lnTo>
                  <a:lnTo>
                    <a:pt x="63" y="142"/>
                  </a:lnTo>
                  <a:lnTo>
                    <a:pt x="80" y="141"/>
                  </a:lnTo>
                  <a:lnTo>
                    <a:pt x="99" y="139"/>
                  </a:lnTo>
                  <a:lnTo>
                    <a:pt x="116" y="135"/>
                  </a:lnTo>
                  <a:lnTo>
                    <a:pt x="133" y="131"/>
                  </a:lnTo>
                  <a:lnTo>
                    <a:pt x="148" y="125"/>
                  </a:lnTo>
                  <a:lnTo>
                    <a:pt x="161" y="117"/>
                  </a:lnTo>
                  <a:lnTo>
                    <a:pt x="171" y="106"/>
                  </a:lnTo>
                  <a:lnTo>
                    <a:pt x="177" y="94"/>
                  </a:lnTo>
                  <a:lnTo>
                    <a:pt x="180" y="79"/>
                  </a:lnTo>
                  <a:lnTo>
                    <a:pt x="175" y="60"/>
                  </a:lnTo>
                  <a:lnTo>
                    <a:pt x="166" y="40"/>
                  </a:lnTo>
                  <a:lnTo>
                    <a:pt x="138" y="7"/>
                  </a:lnTo>
                  <a:lnTo>
                    <a:pt x="109" y="0"/>
                  </a:lnTo>
                  <a:lnTo>
                    <a:pt x="82" y="10"/>
                  </a:lnTo>
                  <a:lnTo>
                    <a:pt x="56" y="32"/>
                  </a:lnTo>
                  <a:lnTo>
                    <a:pt x="33" y="59"/>
                  </a:lnTo>
                  <a:lnTo>
                    <a:pt x="16" y="87"/>
                  </a:lnTo>
                  <a:lnTo>
                    <a:pt x="4" y="10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6" name="Freeform 361"/>
            <p:cNvSpPr>
              <a:spLocks/>
            </p:cNvSpPr>
            <p:nvPr/>
          </p:nvSpPr>
          <p:spPr bwMode="auto">
            <a:xfrm>
              <a:off x="2654" y="1594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12" y="24"/>
                  </a:moveTo>
                  <a:lnTo>
                    <a:pt x="8" y="23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1"/>
                  </a:lnTo>
                  <a:lnTo>
                    <a:pt x="17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7" name="Freeform 362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8" name="Freeform 363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59" name="Freeform 364"/>
            <p:cNvSpPr>
              <a:spLocks/>
            </p:cNvSpPr>
            <p:nvPr/>
          </p:nvSpPr>
          <p:spPr bwMode="auto">
            <a:xfrm>
              <a:off x="2618" y="1569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8"/>
                <a:gd name="T56" fmla="*/ 71 w 71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8">
                  <a:moveTo>
                    <a:pt x="66" y="58"/>
                  </a:moveTo>
                  <a:lnTo>
                    <a:pt x="71" y="48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5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7"/>
                  </a:lnTo>
                  <a:lnTo>
                    <a:pt x="0" y="33"/>
                  </a:lnTo>
                  <a:lnTo>
                    <a:pt x="3" y="43"/>
                  </a:lnTo>
                  <a:lnTo>
                    <a:pt x="11" y="51"/>
                  </a:lnTo>
                  <a:lnTo>
                    <a:pt x="25" y="56"/>
                  </a:lnTo>
                  <a:lnTo>
                    <a:pt x="39" y="58"/>
                  </a:lnTo>
                  <a:lnTo>
                    <a:pt x="52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0" name="Freeform 365"/>
            <p:cNvSpPr>
              <a:spLocks/>
            </p:cNvSpPr>
            <p:nvPr/>
          </p:nvSpPr>
          <p:spPr bwMode="auto">
            <a:xfrm>
              <a:off x="2618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0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71" y="10"/>
                  </a:moveTo>
                  <a:lnTo>
                    <a:pt x="66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5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2"/>
                  </a:lnTo>
                  <a:lnTo>
                    <a:pt x="16" y="54"/>
                  </a:lnTo>
                  <a:lnTo>
                    <a:pt x="28" y="57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8" y="33"/>
                  </a:lnTo>
                  <a:lnTo>
                    <a:pt x="64" y="22"/>
                  </a:lnTo>
                  <a:lnTo>
                    <a:pt x="70" y="14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1" name="Freeform 366"/>
            <p:cNvSpPr>
              <a:spLocks/>
            </p:cNvSpPr>
            <p:nvPr/>
          </p:nvSpPr>
          <p:spPr bwMode="auto">
            <a:xfrm>
              <a:off x="2647" y="1610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0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1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32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14" y="12"/>
                  </a:lnTo>
                  <a:lnTo>
                    <a:pt x="8" y="23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1" y="61"/>
                  </a:lnTo>
                  <a:lnTo>
                    <a:pt x="9" y="69"/>
                  </a:lnTo>
                  <a:lnTo>
                    <a:pt x="25" y="73"/>
                  </a:lnTo>
                  <a:lnTo>
                    <a:pt x="41" y="69"/>
                  </a:lnTo>
                  <a:lnTo>
                    <a:pt x="50" y="61"/>
                  </a:lnTo>
                  <a:lnTo>
                    <a:pt x="52" y="50"/>
                  </a:lnTo>
                  <a:lnTo>
                    <a:pt x="49" y="36"/>
                  </a:lnTo>
                  <a:lnTo>
                    <a:pt x="45" y="23"/>
                  </a:lnTo>
                  <a:lnTo>
                    <a:pt x="39" y="12"/>
                  </a:lnTo>
                  <a:lnTo>
                    <a:pt x="34" y="4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2" name="Freeform 367"/>
            <p:cNvSpPr>
              <a:spLocks/>
            </p:cNvSpPr>
            <p:nvPr/>
          </p:nvSpPr>
          <p:spPr bwMode="auto">
            <a:xfrm>
              <a:off x="2667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0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7"/>
                  </a:lnTo>
                  <a:lnTo>
                    <a:pt x="55" y="54"/>
                  </a:lnTo>
                  <a:lnTo>
                    <a:pt x="66" y="42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3" name="Freeform 368"/>
            <p:cNvSpPr>
              <a:spLocks/>
            </p:cNvSpPr>
            <p:nvPr/>
          </p:nvSpPr>
          <p:spPr bwMode="auto">
            <a:xfrm>
              <a:off x="2667" y="1569"/>
              <a:ext cx="36" cy="28"/>
            </a:xfrm>
            <a:custGeom>
              <a:avLst/>
              <a:gdLst>
                <a:gd name="T0" fmla="*/ 0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0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0" y="47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6" y="55"/>
                  </a:lnTo>
                  <a:lnTo>
                    <a:pt x="59" y="50"/>
                  </a:lnTo>
                  <a:lnTo>
                    <a:pt x="68" y="43"/>
                  </a:lnTo>
                  <a:lnTo>
                    <a:pt x="71" y="32"/>
                  </a:lnTo>
                  <a:lnTo>
                    <a:pt x="66" y="17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2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4" name="Freeform 369"/>
            <p:cNvSpPr>
              <a:spLocks/>
            </p:cNvSpPr>
            <p:nvPr/>
          </p:nvSpPr>
          <p:spPr bwMode="auto">
            <a:xfrm>
              <a:off x="3368" y="2439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11" y="24"/>
                  </a:moveTo>
                  <a:lnTo>
                    <a:pt x="7" y="23"/>
                  </a:lnTo>
                  <a:lnTo>
                    <a:pt x="3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5" name="Freeform 370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3"/>
                <a:gd name="T56" fmla="*/ 53 w 53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6" name="Freeform 371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3"/>
                <a:gd name="T56" fmla="*/ 53 w 53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7" name="Freeform 372"/>
            <p:cNvSpPr>
              <a:spLocks/>
            </p:cNvSpPr>
            <p:nvPr/>
          </p:nvSpPr>
          <p:spPr bwMode="auto">
            <a:xfrm>
              <a:off x="3331" y="2414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8"/>
                <a:gd name="T56" fmla="*/ 71 w 71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8">
                  <a:moveTo>
                    <a:pt x="66" y="58"/>
                  </a:moveTo>
                  <a:lnTo>
                    <a:pt x="71" y="47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4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6"/>
                  </a:lnTo>
                  <a:lnTo>
                    <a:pt x="0" y="32"/>
                  </a:lnTo>
                  <a:lnTo>
                    <a:pt x="3" y="43"/>
                  </a:lnTo>
                  <a:lnTo>
                    <a:pt x="13" y="51"/>
                  </a:lnTo>
                  <a:lnTo>
                    <a:pt x="25" y="55"/>
                  </a:lnTo>
                  <a:lnTo>
                    <a:pt x="39" y="58"/>
                  </a:lnTo>
                  <a:lnTo>
                    <a:pt x="53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8" name="Freeform 373"/>
            <p:cNvSpPr>
              <a:spLocks/>
            </p:cNvSpPr>
            <p:nvPr/>
          </p:nvSpPr>
          <p:spPr bwMode="auto">
            <a:xfrm>
              <a:off x="3331" y="2447"/>
              <a:ext cx="37" cy="28"/>
            </a:xfrm>
            <a:custGeom>
              <a:avLst/>
              <a:gdLst>
                <a:gd name="T0" fmla="*/ 1 w 72"/>
                <a:gd name="T1" fmla="*/ 1 h 56"/>
                <a:gd name="T2" fmla="*/ 1 w 72"/>
                <a:gd name="T3" fmla="*/ 0 h 56"/>
                <a:gd name="T4" fmla="*/ 1 w 72"/>
                <a:gd name="T5" fmla="*/ 0 h 56"/>
                <a:gd name="T6" fmla="*/ 1 w 72"/>
                <a:gd name="T7" fmla="*/ 0 h 56"/>
                <a:gd name="T8" fmla="*/ 1 w 72"/>
                <a:gd name="T9" fmla="*/ 0 h 56"/>
                <a:gd name="T10" fmla="*/ 1 w 72"/>
                <a:gd name="T11" fmla="*/ 1 h 56"/>
                <a:gd name="T12" fmla="*/ 1 w 72"/>
                <a:gd name="T13" fmla="*/ 1 h 56"/>
                <a:gd name="T14" fmla="*/ 1 w 72"/>
                <a:gd name="T15" fmla="*/ 1 h 56"/>
                <a:gd name="T16" fmla="*/ 0 w 72"/>
                <a:gd name="T17" fmla="*/ 1 h 56"/>
                <a:gd name="T18" fmla="*/ 1 w 72"/>
                <a:gd name="T19" fmla="*/ 1 h 56"/>
                <a:gd name="T20" fmla="*/ 1 w 72"/>
                <a:gd name="T21" fmla="*/ 1 h 56"/>
                <a:gd name="T22" fmla="*/ 1 w 72"/>
                <a:gd name="T23" fmla="*/ 1 h 56"/>
                <a:gd name="T24" fmla="*/ 1 w 72"/>
                <a:gd name="T25" fmla="*/ 1 h 56"/>
                <a:gd name="T26" fmla="*/ 1 w 72"/>
                <a:gd name="T27" fmla="*/ 1 h 56"/>
                <a:gd name="T28" fmla="*/ 1 w 72"/>
                <a:gd name="T29" fmla="*/ 1 h 56"/>
                <a:gd name="T30" fmla="*/ 1 w 72"/>
                <a:gd name="T31" fmla="*/ 1 h 56"/>
                <a:gd name="T32" fmla="*/ 1 w 72"/>
                <a:gd name="T33" fmla="*/ 1 h 56"/>
                <a:gd name="T34" fmla="*/ 1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6"/>
                <a:gd name="T56" fmla="*/ 72 w 72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6">
                  <a:moveTo>
                    <a:pt x="72" y="10"/>
                  </a:moveTo>
                  <a:lnTo>
                    <a:pt x="67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17" y="54"/>
                  </a:lnTo>
                  <a:lnTo>
                    <a:pt x="29" y="56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9" y="33"/>
                  </a:lnTo>
                  <a:lnTo>
                    <a:pt x="66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69" name="Freeform 374"/>
            <p:cNvSpPr>
              <a:spLocks/>
            </p:cNvSpPr>
            <p:nvPr/>
          </p:nvSpPr>
          <p:spPr bwMode="auto">
            <a:xfrm>
              <a:off x="3361" y="2454"/>
              <a:ext cx="26" cy="37"/>
            </a:xfrm>
            <a:custGeom>
              <a:avLst/>
              <a:gdLst>
                <a:gd name="T0" fmla="*/ 0 w 53"/>
                <a:gd name="T1" fmla="*/ 0 h 72"/>
                <a:gd name="T2" fmla="*/ 0 w 53"/>
                <a:gd name="T3" fmla="*/ 0 h 72"/>
                <a:gd name="T4" fmla="*/ 0 w 53"/>
                <a:gd name="T5" fmla="*/ 1 h 72"/>
                <a:gd name="T6" fmla="*/ 0 w 53"/>
                <a:gd name="T7" fmla="*/ 1 h 72"/>
                <a:gd name="T8" fmla="*/ 0 w 53"/>
                <a:gd name="T9" fmla="*/ 1 h 72"/>
                <a:gd name="T10" fmla="*/ 0 w 53"/>
                <a:gd name="T11" fmla="*/ 1 h 72"/>
                <a:gd name="T12" fmla="*/ 0 w 53"/>
                <a:gd name="T13" fmla="*/ 1 h 72"/>
                <a:gd name="T14" fmla="*/ 0 w 53"/>
                <a:gd name="T15" fmla="*/ 1 h 72"/>
                <a:gd name="T16" fmla="*/ 0 w 53"/>
                <a:gd name="T17" fmla="*/ 1 h 72"/>
                <a:gd name="T18" fmla="*/ 0 w 53"/>
                <a:gd name="T19" fmla="*/ 1 h 72"/>
                <a:gd name="T20" fmla="*/ 0 w 53"/>
                <a:gd name="T21" fmla="*/ 1 h 72"/>
                <a:gd name="T22" fmla="*/ 0 w 53"/>
                <a:gd name="T23" fmla="*/ 1 h 72"/>
                <a:gd name="T24" fmla="*/ 0 w 53"/>
                <a:gd name="T25" fmla="*/ 1 h 72"/>
                <a:gd name="T26" fmla="*/ 0 w 53"/>
                <a:gd name="T27" fmla="*/ 1 h 72"/>
                <a:gd name="T28" fmla="*/ 0 w 53"/>
                <a:gd name="T29" fmla="*/ 1 h 72"/>
                <a:gd name="T30" fmla="*/ 0 w 53"/>
                <a:gd name="T31" fmla="*/ 1 h 72"/>
                <a:gd name="T32" fmla="*/ 0 w 53"/>
                <a:gd name="T33" fmla="*/ 1 h 72"/>
                <a:gd name="T34" fmla="*/ 0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2"/>
                <a:gd name="T56" fmla="*/ 53 w 53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2">
                  <a:moveTo>
                    <a:pt x="33" y="0"/>
                  </a:moveTo>
                  <a:lnTo>
                    <a:pt x="20" y="0"/>
                  </a:lnTo>
                  <a:lnTo>
                    <a:pt x="18" y="3"/>
                  </a:lnTo>
                  <a:lnTo>
                    <a:pt x="13" y="11"/>
                  </a:lnTo>
                  <a:lnTo>
                    <a:pt x="8" y="23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6" y="72"/>
                  </a:lnTo>
                  <a:lnTo>
                    <a:pt x="42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0" y="35"/>
                  </a:lnTo>
                  <a:lnTo>
                    <a:pt x="46" y="23"/>
                  </a:lnTo>
                  <a:lnTo>
                    <a:pt x="40" y="11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0" name="Freeform 375"/>
            <p:cNvSpPr>
              <a:spLocks/>
            </p:cNvSpPr>
            <p:nvPr/>
          </p:nvSpPr>
          <p:spPr bwMode="auto">
            <a:xfrm>
              <a:off x="3381" y="2447"/>
              <a:ext cx="36" cy="28"/>
            </a:xfrm>
            <a:custGeom>
              <a:avLst/>
              <a:gdLst>
                <a:gd name="T0" fmla="*/ 1 w 71"/>
                <a:gd name="T1" fmla="*/ 0 h 56"/>
                <a:gd name="T2" fmla="*/ 0 w 71"/>
                <a:gd name="T3" fmla="*/ 1 h 56"/>
                <a:gd name="T4" fmla="*/ 1 w 71"/>
                <a:gd name="T5" fmla="*/ 1 h 56"/>
                <a:gd name="T6" fmla="*/ 1 w 71"/>
                <a:gd name="T7" fmla="*/ 1 h 56"/>
                <a:gd name="T8" fmla="*/ 1 w 71"/>
                <a:gd name="T9" fmla="*/ 1 h 56"/>
                <a:gd name="T10" fmla="*/ 1 w 71"/>
                <a:gd name="T11" fmla="*/ 1 h 56"/>
                <a:gd name="T12" fmla="*/ 1 w 71"/>
                <a:gd name="T13" fmla="*/ 1 h 56"/>
                <a:gd name="T14" fmla="*/ 1 w 71"/>
                <a:gd name="T15" fmla="*/ 1 h 56"/>
                <a:gd name="T16" fmla="*/ 1 w 71"/>
                <a:gd name="T17" fmla="*/ 1 h 56"/>
                <a:gd name="T18" fmla="*/ 1 w 71"/>
                <a:gd name="T19" fmla="*/ 1 h 56"/>
                <a:gd name="T20" fmla="*/ 1 w 71"/>
                <a:gd name="T21" fmla="*/ 1 h 56"/>
                <a:gd name="T22" fmla="*/ 1 w 71"/>
                <a:gd name="T23" fmla="*/ 1 h 56"/>
                <a:gd name="T24" fmla="*/ 1 w 71"/>
                <a:gd name="T25" fmla="*/ 1 h 56"/>
                <a:gd name="T26" fmla="*/ 1 w 71"/>
                <a:gd name="T27" fmla="*/ 1 h 56"/>
                <a:gd name="T28" fmla="*/ 1 w 71"/>
                <a:gd name="T29" fmla="*/ 0 h 56"/>
                <a:gd name="T30" fmla="*/ 1 w 71"/>
                <a:gd name="T31" fmla="*/ 0 h 56"/>
                <a:gd name="T32" fmla="*/ 1 w 71"/>
                <a:gd name="T33" fmla="*/ 0 h 56"/>
                <a:gd name="T34" fmla="*/ 1 w 71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6"/>
                <a:gd name="T56" fmla="*/ 71 w 71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6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6"/>
                  </a:lnTo>
                  <a:lnTo>
                    <a:pt x="55" y="54"/>
                  </a:lnTo>
                  <a:lnTo>
                    <a:pt x="66" y="41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59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1" name="Freeform 376"/>
            <p:cNvSpPr>
              <a:spLocks/>
            </p:cNvSpPr>
            <p:nvPr/>
          </p:nvSpPr>
          <p:spPr bwMode="auto">
            <a:xfrm>
              <a:off x="3380" y="2414"/>
              <a:ext cx="37" cy="28"/>
            </a:xfrm>
            <a:custGeom>
              <a:avLst/>
              <a:gdLst>
                <a:gd name="T0" fmla="*/ 0 w 72"/>
                <a:gd name="T1" fmla="*/ 0 h 57"/>
                <a:gd name="T2" fmla="*/ 1 w 72"/>
                <a:gd name="T3" fmla="*/ 0 h 57"/>
                <a:gd name="T4" fmla="*/ 1 w 72"/>
                <a:gd name="T5" fmla="*/ 0 h 57"/>
                <a:gd name="T6" fmla="*/ 1 w 72"/>
                <a:gd name="T7" fmla="*/ 0 h 57"/>
                <a:gd name="T8" fmla="*/ 1 w 72"/>
                <a:gd name="T9" fmla="*/ 0 h 57"/>
                <a:gd name="T10" fmla="*/ 1 w 72"/>
                <a:gd name="T11" fmla="*/ 0 h 57"/>
                <a:gd name="T12" fmla="*/ 1 w 72"/>
                <a:gd name="T13" fmla="*/ 0 h 57"/>
                <a:gd name="T14" fmla="*/ 1 w 72"/>
                <a:gd name="T15" fmla="*/ 0 h 57"/>
                <a:gd name="T16" fmla="*/ 1 w 72"/>
                <a:gd name="T17" fmla="*/ 0 h 57"/>
                <a:gd name="T18" fmla="*/ 1 w 72"/>
                <a:gd name="T19" fmla="*/ 0 h 57"/>
                <a:gd name="T20" fmla="*/ 1 w 72"/>
                <a:gd name="T21" fmla="*/ 0 h 57"/>
                <a:gd name="T22" fmla="*/ 1 w 72"/>
                <a:gd name="T23" fmla="*/ 0 h 57"/>
                <a:gd name="T24" fmla="*/ 1 w 72"/>
                <a:gd name="T25" fmla="*/ 0 h 57"/>
                <a:gd name="T26" fmla="*/ 1 w 72"/>
                <a:gd name="T27" fmla="*/ 0 h 57"/>
                <a:gd name="T28" fmla="*/ 1 w 72"/>
                <a:gd name="T29" fmla="*/ 0 h 57"/>
                <a:gd name="T30" fmla="*/ 1 w 72"/>
                <a:gd name="T31" fmla="*/ 0 h 57"/>
                <a:gd name="T32" fmla="*/ 1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7"/>
                <a:gd name="T56" fmla="*/ 72 w 72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7">
                  <a:moveTo>
                    <a:pt x="0" y="46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7" y="54"/>
                  </a:lnTo>
                  <a:lnTo>
                    <a:pt x="60" y="50"/>
                  </a:lnTo>
                  <a:lnTo>
                    <a:pt x="69" y="43"/>
                  </a:lnTo>
                  <a:lnTo>
                    <a:pt x="72" y="31"/>
                  </a:lnTo>
                  <a:lnTo>
                    <a:pt x="67" y="16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3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2" name="Freeform 377"/>
            <p:cNvSpPr>
              <a:spLocks/>
            </p:cNvSpPr>
            <p:nvPr/>
          </p:nvSpPr>
          <p:spPr bwMode="auto">
            <a:xfrm>
              <a:off x="2672" y="2420"/>
              <a:ext cx="11" cy="12"/>
            </a:xfrm>
            <a:custGeom>
              <a:avLst/>
              <a:gdLst>
                <a:gd name="T0" fmla="*/ 0 w 23"/>
                <a:gd name="T1" fmla="*/ 1 h 24"/>
                <a:gd name="T2" fmla="*/ 0 w 23"/>
                <a:gd name="T3" fmla="*/ 1 h 24"/>
                <a:gd name="T4" fmla="*/ 0 w 23"/>
                <a:gd name="T5" fmla="*/ 1 h 24"/>
                <a:gd name="T6" fmla="*/ 0 w 23"/>
                <a:gd name="T7" fmla="*/ 1 h 24"/>
                <a:gd name="T8" fmla="*/ 0 w 23"/>
                <a:gd name="T9" fmla="*/ 1 h 24"/>
                <a:gd name="T10" fmla="*/ 0 w 23"/>
                <a:gd name="T11" fmla="*/ 1 h 24"/>
                <a:gd name="T12" fmla="*/ 0 w 23"/>
                <a:gd name="T13" fmla="*/ 1 h 24"/>
                <a:gd name="T14" fmla="*/ 0 w 23"/>
                <a:gd name="T15" fmla="*/ 1 h 24"/>
                <a:gd name="T16" fmla="*/ 0 w 23"/>
                <a:gd name="T17" fmla="*/ 0 h 24"/>
                <a:gd name="T18" fmla="*/ 0 w 23"/>
                <a:gd name="T19" fmla="*/ 1 h 24"/>
                <a:gd name="T20" fmla="*/ 0 w 23"/>
                <a:gd name="T21" fmla="*/ 1 h 24"/>
                <a:gd name="T22" fmla="*/ 0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0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4"/>
                <a:gd name="T53" fmla="*/ 23 w 23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4">
                  <a:moveTo>
                    <a:pt x="12" y="24"/>
                  </a:moveTo>
                  <a:lnTo>
                    <a:pt x="7" y="23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4" y="3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2" y="8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3" name="Freeform 378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4" name="Freeform 379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5" name="Freeform 380"/>
            <p:cNvSpPr>
              <a:spLocks/>
            </p:cNvSpPr>
            <p:nvPr/>
          </p:nvSpPr>
          <p:spPr bwMode="auto">
            <a:xfrm>
              <a:off x="2635" y="2396"/>
              <a:ext cx="35" cy="28"/>
            </a:xfrm>
            <a:custGeom>
              <a:avLst/>
              <a:gdLst>
                <a:gd name="T0" fmla="*/ 0 w 72"/>
                <a:gd name="T1" fmla="*/ 0 h 58"/>
                <a:gd name="T2" fmla="*/ 0 w 72"/>
                <a:gd name="T3" fmla="*/ 0 h 58"/>
                <a:gd name="T4" fmla="*/ 0 w 72"/>
                <a:gd name="T5" fmla="*/ 0 h 58"/>
                <a:gd name="T6" fmla="*/ 0 w 72"/>
                <a:gd name="T7" fmla="*/ 0 h 58"/>
                <a:gd name="T8" fmla="*/ 0 w 72"/>
                <a:gd name="T9" fmla="*/ 0 h 58"/>
                <a:gd name="T10" fmla="*/ 0 w 72"/>
                <a:gd name="T11" fmla="*/ 0 h 58"/>
                <a:gd name="T12" fmla="*/ 0 w 72"/>
                <a:gd name="T13" fmla="*/ 0 h 58"/>
                <a:gd name="T14" fmla="*/ 0 w 72"/>
                <a:gd name="T15" fmla="*/ 0 h 58"/>
                <a:gd name="T16" fmla="*/ 0 w 72"/>
                <a:gd name="T17" fmla="*/ 0 h 58"/>
                <a:gd name="T18" fmla="*/ 0 w 72"/>
                <a:gd name="T19" fmla="*/ 0 h 58"/>
                <a:gd name="T20" fmla="*/ 0 w 72"/>
                <a:gd name="T21" fmla="*/ 0 h 58"/>
                <a:gd name="T22" fmla="*/ 0 w 72"/>
                <a:gd name="T23" fmla="*/ 0 h 58"/>
                <a:gd name="T24" fmla="*/ 0 w 72"/>
                <a:gd name="T25" fmla="*/ 0 h 58"/>
                <a:gd name="T26" fmla="*/ 0 w 72"/>
                <a:gd name="T27" fmla="*/ 0 h 58"/>
                <a:gd name="T28" fmla="*/ 0 w 72"/>
                <a:gd name="T29" fmla="*/ 0 h 58"/>
                <a:gd name="T30" fmla="*/ 0 w 72"/>
                <a:gd name="T31" fmla="*/ 0 h 58"/>
                <a:gd name="T32" fmla="*/ 0 w 72"/>
                <a:gd name="T33" fmla="*/ 0 h 58"/>
                <a:gd name="T34" fmla="*/ 0 w 72"/>
                <a:gd name="T35" fmla="*/ 0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8"/>
                <a:gd name="T56" fmla="*/ 72 w 72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8">
                  <a:moveTo>
                    <a:pt x="66" y="58"/>
                  </a:moveTo>
                  <a:lnTo>
                    <a:pt x="72" y="47"/>
                  </a:lnTo>
                  <a:lnTo>
                    <a:pt x="71" y="44"/>
                  </a:lnTo>
                  <a:lnTo>
                    <a:pt x="65" y="36"/>
                  </a:lnTo>
                  <a:lnTo>
                    <a:pt x="58" y="24"/>
                  </a:lnTo>
                  <a:lnTo>
                    <a:pt x="50" y="14"/>
                  </a:lnTo>
                  <a:lnTo>
                    <a:pt x="40" y="5"/>
                  </a:lnTo>
                  <a:lnTo>
                    <a:pt x="28" y="0"/>
                  </a:lnTo>
                  <a:lnTo>
                    <a:pt x="16" y="3"/>
                  </a:lnTo>
                  <a:lnTo>
                    <a:pt x="6" y="15"/>
                  </a:lnTo>
                  <a:lnTo>
                    <a:pt x="0" y="31"/>
                  </a:lnTo>
                  <a:lnTo>
                    <a:pt x="4" y="43"/>
                  </a:lnTo>
                  <a:lnTo>
                    <a:pt x="12" y="51"/>
                  </a:lnTo>
                  <a:lnTo>
                    <a:pt x="26" y="56"/>
                  </a:lnTo>
                  <a:lnTo>
                    <a:pt x="40" y="58"/>
                  </a:lnTo>
                  <a:lnTo>
                    <a:pt x="52" y="58"/>
                  </a:lnTo>
                  <a:lnTo>
                    <a:pt x="63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6" name="Freeform 381"/>
            <p:cNvSpPr>
              <a:spLocks/>
            </p:cNvSpPr>
            <p:nvPr/>
          </p:nvSpPr>
          <p:spPr bwMode="auto">
            <a:xfrm>
              <a:off x="2635" y="2428"/>
              <a:ext cx="35" cy="29"/>
            </a:xfrm>
            <a:custGeom>
              <a:avLst/>
              <a:gdLst>
                <a:gd name="T0" fmla="*/ 0 w 72"/>
                <a:gd name="T1" fmla="*/ 1 h 56"/>
                <a:gd name="T2" fmla="*/ 0 w 72"/>
                <a:gd name="T3" fmla="*/ 0 h 56"/>
                <a:gd name="T4" fmla="*/ 0 w 72"/>
                <a:gd name="T5" fmla="*/ 0 h 56"/>
                <a:gd name="T6" fmla="*/ 0 w 72"/>
                <a:gd name="T7" fmla="*/ 0 h 56"/>
                <a:gd name="T8" fmla="*/ 0 w 72"/>
                <a:gd name="T9" fmla="*/ 0 h 56"/>
                <a:gd name="T10" fmla="*/ 0 w 72"/>
                <a:gd name="T11" fmla="*/ 1 h 56"/>
                <a:gd name="T12" fmla="*/ 0 w 72"/>
                <a:gd name="T13" fmla="*/ 1 h 56"/>
                <a:gd name="T14" fmla="*/ 0 w 72"/>
                <a:gd name="T15" fmla="*/ 1 h 56"/>
                <a:gd name="T16" fmla="*/ 0 w 72"/>
                <a:gd name="T17" fmla="*/ 1 h 56"/>
                <a:gd name="T18" fmla="*/ 0 w 72"/>
                <a:gd name="T19" fmla="*/ 1 h 56"/>
                <a:gd name="T20" fmla="*/ 0 w 72"/>
                <a:gd name="T21" fmla="*/ 1 h 56"/>
                <a:gd name="T22" fmla="*/ 0 w 72"/>
                <a:gd name="T23" fmla="*/ 1 h 56"/>
                <a:gd name="T24" fmla="*/ 0 w 72"/>
                <a:gd name="T25" fmla="*/ 1 h 56"/>
                <a:gd name="T26" fmla="*/ 0 w 72"/>
                <a:gd name="T27" fmla="*/ 1 h 56"/>
                <a:gd name="T28" fmla="*/ 0 w 72"/>
                <a:gd name="T29" fmla="*/ 1 h 56"/>
                <a:gd name="T30" fmla="*/ 0 w 72"/>
                <a:gd name="T31" fmla="*/ 1 h 56"/>
                <a:gd name="T32" fmla="*/ 0 w 72"/>
                <a:gd name="T33" fmla="*/ 1 h 56"/>
                <a:gd name="T34" fmla="*/ 0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6"/>
                <a:gd name="T56" fmla="*/ 72 w 72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6">
                  <a:moveTo>
                    <a:pt x="72" y="10"/>
                  </a:moveTo>
                  <a:lnTo>
                    <a:pt x="66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4" y="14"/>
                  </a:lnTo>
                  <a:lnTo>
                    <a:pt x="0" y="25"/>
                  </a:lnTo>
                  <a:lnTo>
                    <a:pt x="6" y="40"/>
                  </a:lnTo>
                  <a:lnTo>
                    <a:pt x="16" y="53"/>
                  </a:lnTo>
                  <a:lnTo>
                    <a:pt x="28" y="56"/>
                  </a:lnTo>
                  <a:lnTo>
                    <a:pt x="40" y="53"/>
                  </a:lnTo>
                  <a:lnTo>
                    <a:pt x="50" y="44"/>
                  </a:lnTo>
                  <a:lnTo>
                    <a:pt x="58" y="33"/>
                  </a:lnTo>
                  <a:lnTo>
                    <a:pt x="65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7" name="Freeform 382"/>
            <p:cNvSpPr>
              <a:spLocks/>
            </p:cNvSpPr>
            <p:nvPr/>
          </p:nvSpPr>
          <p:spPr bwMode="auto">
            <a:xfrm>
              <a:off x="2664" y="2435"/>
              <a:ext cx="27" cy="37"/>
            </a:xfrm>
            <a:custGeom>
              <a:avLst/>
              <a:gdLst>
                <a:gd name="T0" fmla="*/ 1 w 53"/>
                <a:gd name="T1" fmla="*/ 0 h 72"/>
                <a:gd name="T2" fmla="*/ 1 w 53"/>
                <a:gd name="T3" fmla="*/ 0 h 72"/>
                <a:gd name="T4" fmla="*/ 1 w 53"/>
                <a:gd name="T5" fmla="*/ 1 h 72"/>
                <a:gd name="T6" fmla="*/ 1 w 53"/>
                <a:gd name="T7" fmla="*/ 1 h 72"/>
                <a:gd name="T8" fmla="*/ 1 w 53"/>
                <a:gd name="T9" fmla="*/ 1 h 72"/>
                <a:gd name="T10" fmla="*/ 1 w 53"/>
                <a:gd name="T11" fmla="*/ 1 h 72"/>
                <a:gd name="T12" fmla="*/ 0 w 53"/>
                <a:gd name="T13" fmla="*/ 1 h 72"/>
                <a:gd name="T14" fmla="*/ 1 w 53"/>
                <a:gd name="T15" fmla="*/ 1 h 72"/>
                <a:gd name="T16" fmla="*/ 1 w 53"/>
                <a:gd name="T17" fmla="*/ 1 h 72"/>
                <a:gd name="T18" fmla="*/ 1 w 53"/>
                <a:gd name="T19" fmla="*/ 1 h 72"/>
                <a:gd name="T20" fmla="*/ 1 w 53"/>
                <a:gd name="T21" fmla="*/ 1 h 72"/>
                <a:gd name="T22" fmla="*/ 1 w 53"/>
                <a:gd name="T23" fmla="*/ 1 h 72"/>
                <a:gd name="T24" fmla="*/ 1 w 53"/>
                <a:gd name="T25" fmla="*/ 1 h 72"/>
                <a:gd name="T26" fmla="*/ 1 w 53"/>
                <a:gd name="T27" fmla="*/ 1 h 72"/>
                <a:gd name="T28" fmla="*/ 1 w 53"/>
                <a:gd name="T29" fmla="*/ 1 h 72"/>
                <a:gd name="T30" fmla="*/ 1 w 53"/>
                <a:gd name="T31" fmla="*/ 1 h 72"/>
                <a:gd name="T32" fmla="*/ 1 w 53"/>
                <a:gd name="T33" fmla="*/ 1 h 72"/>
                <a:gd name="T34" fmla="*/ 1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2"/>
                <a:gd name="T56" fmla="*/ 53 w 53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2">
                  <a:moveTo>
                    <a:pt x="32" y="0"/>
                  </a:moveTo>
                  <a:lnTo>
                    <a:pt x="21" y="0"/>
                  </a:lnTo>
                  <a:lnTo>
                    <a:pt x="19" y="3"/>
                  </a:lnTo>
                  <a:lnTo>
                    <a:pt x="14" y="11"/>
                  </a:lnTo>
                  <a:lnTo>
                    <a:pt x="8" y="23"/>
                  </a:lnTo>
                  <a:lnTo>
                    <a:pt x="2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7" y="72"/>
                  </a:lnTo>
                  <a:lnTo>
                    <a:pt x="43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1" y="35"/>
                  </a:lnTo>
                  <a:lnTo>
                    <a:pt x="45" y="23"/>
                  </a:lnTo>
                  <a:lnTo>
                    <a:pt x="39" y="11"/>
                  </a:lnTo>
                  <a:lnTo>
                    <a:pt x="35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8" name="Freeform 383"/>
            <p:cNvSpPr>
              <a:spLocks/>
            </p:cNvSpPr>
            <p:nvPr/>
          </p:nvSpPr>
          <p:spPr bwMode="auto">
            <a:xfrm>
              <a:off x="2684" y="2428"/>
              <a:ext cx="35" cy="29"/>
            </a:xfrm>
            <a:custGeom>
              <a:avLst/>
              <a:gdLst>
                <a:gd name="T0" fmla="*/ 0 w 72"/>
                <a:gd name="T1" fmla="*/ 0 h 57"/>
                <a:gd name="T2" fmla="*/ 0 w 72"/>
                <a:gd name="T3" fmla="*/ 1 h 57"/>
                <a:gd name="T4" fmla="*/ 0 w 72"/>
                <a:gd name="T5" fmla="*/ 1 h 57"/>
                <a:gd name="T6" fmla="*/ 0 w 72"/>
                <a:gd name="T7" fmla="*/ 1 h 57"/>
                <a:gd name="T8" fmla="*/ 0 w 72"/>
                <a:gd name="T9" fmla="*/ 1 h 57"/>
                <a:gd name="T10" fmla="*/ 0 w 72"/>
                <a:gd name="T11" fmla="*/ 1 h 57"/>
                <a:gd name="T12" fmla="*/ 0 w 72"/>
                <a:gd name="T13" fmla="*/ 1 h 57"/>
                <a:gd name="T14" fmla="*/ 0 w 72"/>
                <a:gd name="T15" fmla="*/ 1 h 57"/>
                <a:gd name="T16" fmla="*/ 0 w 72"/>
                <a:gd name="T17" fmla="*/ 1 h 57"/>
                <a:gd name="T18" fmla="*/ 0 w 72"/>
                <a:gd name="T19" fmla="*/ 1 h 57"/>
                <a:gd name="T20" fmla="*/ 0 w 72"/>
                <a:gd name="T21" fmla="*/ 1 h 57"/>
                <a:gd name="T22" fmla="*/ 0 w 72"/>
                <a:gd name="T23" fmla="*/ 1 h 57"/>
                <a:gd name="T24" fmla="*/ 0 w 72"/>
                <a:gd name="T25" fmla="*/ 1 h 57"/>
                <a:gd name="T26" fmla="*/ 0 w 72"/>
                <a:gd name="T27" fmla="*/ 1 h 57"/>
                <a:gd name="T28" fmla="*/ 0 w 72"/>
                <a:gd name="T29" fmla="*/ 0 h 57"/>
                <a:gd name="T30" fmla="*/ 0 w 72"/>
                <a:gd name="T31" fmla="*/ 0 h 57"/>
                <a:gd name="T32" fmla="*/ 0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7"/>
                <a:gd name="T56" fmla="*/ 72 w 72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3"/>
                  </a:lnTo>
                  <a:lnTo>
                    <a:pt x="33" y="53"/>
                  </a:lnTo>
                  <a:lnTo>
                    <a:pt x="44" y="57"/>
                  </a:lnTo>
                  <a:lnTo>
                    <a:pt x="56" y="55"/>
                  </a:lnTo>
                  <a:lnTo>
                    <a:pt x="66" y="42"/>
                  </a:lnTo>
                  <a:lnTo>
                    <a:pt x="72" y="26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79" name="Freeform 384"/>
            <p:cNvSpPr>
              <a:spLocks/>
            </p:cNvSpPr>
            <p:nvPr/>
          </p:nvSpPr>
          <p:spPr bwMode="auto">
            <a:xfrm>
              <a:off x="2684" y="2395"/>
              <a:ext cx="35" cy="29"/>
            </a:xfrm>
            <a:custGeom>
              <a:avLst/>
              <a:gdLst>
                <a:gd name="T0" fmla="*/ 0 w 72"/>
                <a:gd name="T1" fmla="*/ 1 h 58"/>
                <a:gd name="T2" fmla="*/ 0 w 72"/>
                <a:gd name="T3" fmla="*/ 1 h 58"/>
                <a:gd name="T4" fmla="*/ 0 w 72"/>
                <a:gd name="T5" fmla="*/ 1 h 58"/>
                <a:gd name="T6" fmla="*/ 0 w 72"/>
                <a:gd name="T7" fmla="*/ 1 h 58"/>
                <a:gd name="T8" fmla="*/ 0 w 72"/>
                <a:gd name="T9" fmla="*/ 1 h 58"/>
                <a:gd name="T10" fmla="*/ 0 w 72"/>
                <a:gd name="T11" fmla="*/ 1 h 58"/>
                <a:gd name="T12" fmla="*/ 0 w 72"/>
                <a:gd name="T13" fmla="*/ 1 h 58"/>
                <a:gd name="T14" fmla="*/ 0 w 72"/>
                <a:gd name="T15" fmla="*/ 1 h 58"/>
                <a:gd name="T16" fmla="*/ 0 w 72"/>
                <a:gd name="T17" fmla="*/ 1 h 58"/>
                <a:gd name="T18" fmla="*/ 0 w 72"/>
                <a:gd name="T19" fmla="*/ 1 h 58"/>
                <a:gd name="T20" fmla="*/ 0 w 72"/>
                <a:gd name="T21" fmla="*/ 1 h 58"/>
                <a:gd name="T22" fmla="*/ 0 w 72"/>
                <a:gd name="T23" fmla="*/ 0 h 58"/>
                <a:gd name="T24" fmla="*/ 0 w 72"/>
                <a:gd name="T25" fmla="*/ 1 h 58"/>
                <a:gd name="T26" fmla="*/ 0 w 72"/>
                <a:gd name="T27" fmla="*/ 1 h 58"/>
                <a:gd name="T28" fmla="*/ 0 w 72"/>
                <a:gd name="T29" fmla="*/ 1 h 58"/>
                <a:gd name="T30" fmla="*/ 0 w 72"/>
                <a:gd name="T31" fmla="*/ 1 h 58"/>
                <a:gd name="T32" fmla="*/ 0 w 72"/>
                <a:gd name="T33" fmla="*/ 1 h 58"/>
                <a:gd name="T34" fmla="*/ 0 w 72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8"/>
                <a:gd name="T56" fmla="*/ 72 w 72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8">
                  <a:moveTo>
                    <a:pt x="0" y="47"/>
                  </a:moveTo>
                  <a:lnTo>
                    <a:pt x="6" y="58"/>
                  </a:lnTo>
                  <a:lnTo>
                    <a:pt x="9" y="58"/>
                  </a:lnTo>
                  <a:lnTo>
                    <a:pt x="20" y="58"/>
                  </a:lnTo>
                  <a:lnTo>
                    <a:pt x="33" y="58"/>
                  </a:lnTo>
                  <a:lnTo>
                    <a:pt x="46" y="55"/>
                  </a:lnTo>
                  <a:lnTo>
                    <a:pt x="59" y="51"/>
                  </a:lnTo>
                  <a:lnTo>
                    <a:pt x="68" y="43"/>
                  </a:lnTo>
                  <a:lnTo>
                    <a:pt x="72" y="32"/>
                  </a:lnTo>
                  <a:lnTo>
                    <a:pt x="66" y="16"/>
                  </a:lnTo>
                  <a:lnTo>
                    <a:pt x="56" y="4"/>
                  </a:lnTo>
                  <a:lnTo>
                    <a:pt x="44" y="0"/>
                  </a:lnTo>
                  <a:lnTo>
                    <a:pt x="33" y="5"/>
                  </a:lnTo>
                  <a:lnTo>
                    <a:pt x="23" y="14"/>
                  </a:lnTo>
                  <a:lnTo>
                    <a:pt x="14" y="24"/>
                  </a:lnTo>
                  <a:lnTo>
                    <a:pt x="7" y="36"/>
                  </a:lnTo>
                  <a:lnTo>
                    <a:pt x="1" y="4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0" name="Freeform 385"/>
            <p:cNvSpPr>
              <a:spLocks/>
            </p:cNvSpPr>
            <p:nvPr/>
          </p:nvSpPr>
          <p:spPr bwMode="auto">
            <a:xfrm>
              <a:off x="2471" y="1815"/>
              <a:ext cx="72" cy="84"/>
            </a:xfrm>
            <a:custGeom>
              <a:avLst/>
              <a:gdLst>
                <a:gd name="T0" fmla="*/ 1 w 144"/>
                <a:gd name="T1" fmla="*/ 0 h 167"/>
                <a:gd name="T2" fmla="*/ 1 w 144"/>
                <a:gd name="T3" fmla="*/ 1 h 167"/>
                <a:gd name="T4" fmla="*/ 1 w 144"/>
                <a:gd name="T5" fmla="*/ 1 h 167"/>
                <a:gd name="T6" fmla="*/ 1 w 144"/>
                <a:gd name="T7" fmla="*/ 1 h 167"/>
                <a:gd name="T8" fmla="*/ 1 w 144"/>
                <a:gd name="T9" fmla="*/ 1 h 167"/>
                <a:gd name="T10" fmla="*/ 1 w 144"/>
                <a:gd name="T11" fmla="*/ 1 h 167"/>
                <a:gd name="T12" fmla="*/ 1 w 144"/>
                <a:gd name="T13" fmla="*/ 1 h 167"/>
                <a:gd name="T14" fmla="*/ 1 w 144"/>
                <a:gd name="T15" fmla="*/ 1 h 167"/>
                <a:gd name="T16" fmla="*/ 1 w 144"/>
                <a:gd name="T17" fmla="*/ 1 h 167"/>
                <a:gd name="T18" fmla="*/ 1 w 144"/>
                <a:gd name="T19" fmla="*/ 1 h 167"/>
                <a:gd name="T20" fmla="*/ 1 w 144"/>
                <a:gd name="T21" fmla="*/ 1 h 167"/>
                <a:gd name="T22" fmla="*/ 0 w 144"/>
                <a:gd name="T23" fmla="*/ 1 h 167"/>
                <a:gd name="T24" fmla="*/ 1 w 144"/>
                <a:gd name="T25" fmla="*/ 1 h 167"/>
                <a:gd name="T26" fmla="*/ 1 w 144"/>
                <a:gd name="T27" fmla="*/ 1 h 167"/>
                <a:gd name="T28" fmla="*/ 1 w 144"/>
                <a:gd name="T29" fmla="*/ 1 h 167"/>
                <a:gd name="T30" fmla="*/ 1 w 144"/>
                <a:gd name="T31" fmla="*/ 1 h 167"/>
                <a:gd name="T32" fmla="*/ 1 w 144"/>
                <a:gd name="T33" fmla="*/ 1 h 167"/>
                <a:gd name="T34" fmla="*/ 1 w 144"/>
                <a:gd name="T35" fmla="*/ 1 h 167"/>
                <a:gd name="T36" fmla="*/ 1 w 144"/>
                <a:gd name="T37" fmla="*/ 1 h 167"/>
                <a:gd name="T38" fmla="*/ 1 w 144"/>
                <a:gd name="T39" fmla="*/ 1 h 167"/>
                <a:gd name="T40" fmla="*/ 1 w 144"/>
                <a:gd name="T41" fmla="*/ 1 h 167"/>
                <a:gd name="T42" fmla="*/ 1 w 144"/>
                <a:gd name="T43" fmla="*/ 1 h 167"/>
                <a:gd name="T44" fmla="*/ 1 w 144"/>
                <a:gd name="T45" fmla="*/ 1 h 167"/>
                <a:gd name="T46" fmla="*/ 1 w 144"/>
                <a:gd name="T47" fmla="*/ 1 h 167"/>
                <a:gd name="T48" fmla="*/ 1 w 144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4"/>
                <a:gd name="T76" fmla="*/ 0 h 167"/>
                <a:gd name="T77" fmla="*/ 144 w 144"/>
                <a:gd name="T78" fmla="*/ 167 h 1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4" h="167">
                  <a:moveTo>
                    <a:pt x="144" y="0"/>
                  </a:moveTo>
                  <a:lnTo>
                    <a:pt x="143" y="28"/>
                  </a:lnTo>
                  <a:lnTo>
                    <a:pt x="138" y="57"/>
                  </a:lnTo>
                  <a:lnTo>
                    <a:pt x="129" y="84"/>
                  </a:lnTo>
                  <a:lnTo>
                    <a:pt x="116" y="111"/>
                  </a:lnTo>
                  <a:lnTo>
                    <a:pt x="100" y="135"/>
                  </a:lnTo>
                  <a:lnTo>
                    <a:pt x="82" y="152"/>
                  </a:lnTo>
                  <a:lnTo>
                    <a:pt x="60" y="164"/>
                  </a:lnTo>
                  <a:lnTo>
                    <a:pt x="36" y="167"/>
                  </a:lnTo>
                  <a:lnTo>
                    <a:pt x="16" y="163"/>
                  </a:lnTo>
                  <a:lnTo>
                    <a:pt x="5" y="152"/>
                  </a:lnTo>
                  <a:lnTo>
                    <a:pt x="0" y="140"/>
                  </a:lnTo>
                  <a:lnTo>
                    <a:pt x="2" y="123"/>
                  </a:lnTo>
                  <a:lnTo>
                    <a:pt x="12" y="109"/>
                  </a:lnTo>
                  <a:lnTo>
                    <a:pt x="24" y="96"/>
                  </a:lnTo>
                  <a:lnTo>
                    <a:pt x="42" y="85"/>
                  </a:lnTo>
                  <a:lnTo>
                    <a:pt x="62" y="82"/>
                  </a:lnTo>
                  <a:lnTo>
                    <a:pt x="80" y="79"/>
                  </a:lnTo>
                  <a:lnTo>
                    <a:pt x="95" y="69"/>
                  </a:lnTo>
                  <a:lnTo>
                    <a:pt x="108" y="57"/>
                  </a:lnTo>
                  <a:lnTo>
                    <a:pt x="121" y="41"/>
                  </a:lnTo>
                  <a:lnTo>
                    <a:pt x="130" y="26"/>
                  </a:lnTo>
                  <a:lnTo>
                    <a:pt x="138" y="13"/>
                  </a:lnTo>
                  <a:lnTo>
                    <a:pt x="143" y="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1" name="Freeform 386"/>
            <p:cNvSpPr>
              <a:spLocks/>
            </p:cNvSpPr>
            <p:nvPr/>
          </p:nvSpPr>
          <p:spPr bwMode="auto">
            <a:xfrm>
              <a:off x="2436" y="1811"/>
              <a:ext cx="102" cy="40"/>
            </a:xfrm>
            <a:custGeom>
              <a:avLst/>
              <a:gdLst>
                <a:gd name="T0" fmla="*/ 1 w 204"/>
                <a:gd name="T1" fmla="*/ 0 h 82"/>
                <a:gd name="T2" fmla="*/ 1 w 204"/>
                <a:gd name="T3" fmla="*/ 0 h 82"/>
                <a:gd name="T4" fmla="*/ 1 w 204"/>
                <a:gd name="T5" fmla="*/ 0 h 82"/>
                <a:gd name="T6" fmla="*/ 1 w 204"/>
                <a:gd name="T7" fmla="*/ 0 h 82"/>
                <a:gd name="T8" fmla="*/ 1 w 204"/>
                <a:gd name="T9" fmla="*/ 0 h 82"/>
                <a:gd name="T10" fmla="*/ 1 w 204"/>
                <a:gd name="T11" fmla="*/ 0 h 82"/>
                <a:gd name="T12" fmla="*/ 1 w 204"/>
                <a:gd name="T13" fmla="*/ 0 h 82"/>
                <a:gd name="T14" fmla="*/ 1 w 204"/>
                <a:gd name="T15" fmla="*/ 0 h 82"/>
                <a:gd name="T16" fmla="*/ 1 w 204"/>
                <a:gd name="T17" fmla="*/ 0 h 82"/>
                <a:gd name="T18" fmla="*/ 1 w 204"/>
                <a:gd name="T19" fmla="*/ 0 h 82"/>
                <a:gd name="T20" fmla="*/ 1 w 204"/>
                <a:gd name="T21" fmla="*/ 0 h 82"/>
                <a:gd name="T22" fmla="*/ 1 w 204"/>
                <a:gd name="T23" fmla="*/ 0 h 82"/>
                <a:gd name="T24" fmla="*/ 1 w 204"/>
                <a:gd name="T25" fmla="*/ 0 h 82"/>
                <a:gd name="T26" fmla="*/ 1 w 204"/>
                <a:gd name="T27" fmla="*/ 0 h 82"/>
                <a:gd name="T28" fmla="*/ 1 w 204"/>
                <a:gd name="T29" fmla="*/ 0 h 82"/>
                <a:gd name="T30" fmla="*/ 1 w 204"/>
                <a:gd name="T31" fmla="*/ 0 h 82"/>
                <a:gd name="T32" fmla="*/ 1 w 204"/>
                <a:gd name="T33" fmla="*/ 0 h 82"/>
                <a:gd name="T34" fmla="*/ 1 w 204"/>
                <a:gd name="T35" fmla="*/ 0 h 82"/>
                <a:gd name="T36" fmla="*/ 0 w 204"/>
                <a:gd name="T37" fmla="*/ 0 h 82"/>
                <a:gd name="T38" fmla="*/ 1 w 204"/>
                <a:gd name="T39" fmla="*/ 0 h 82"/>
                <a:gd name="T40" fmla="*/ 1 w 204"/>
                <a:gd name="T41" fmla="*/ 0 h 82"/>
                <a:gd name="T42" fmla="*/ 1 w 204"/>
                <a:gd name="T43" fmla="*/ 0 h 82"/>
                <a:gd name="T44" fmla="*/ 1 w 204"/>
                <a:gd name="T45" fmla="*/ 0 h 82"/>
                <a:gd name="T46" fmla="*/ 1 w 204"/>
                <a:gd name="T47" fmla="*/ 0 h 82"/>
                <a:gd name="T48" fmla="*/ 1 w 204"/>
                <a:gd name="T49" fmla="*/ 0 h 82"/>
                <a:gd name="T50" fmla="*/ 1 w 204"/>
                <a:gd name="T51" fmla="*/ 0 h 82"/>
                <a:gd name="T52" fmla="*/ 1 w 204"/>
                <a:gd name="T53" fmla="*/ 0 h 82"/>
                <a:gd name="T54" fmla="*/ 1 w 204"/>
                <a:gd name="T55" fmla="*/ 0 h 82"/>
                <a:gd name="T56" fmla="*/ 1 w 204"/>
                <a:gd name="T57" fmla="*/ 0 h 82"/>
                <a:gd name="T58" fmla="*/ 1 w 204"/>
                <a:gd name="T59" fmla="*/ 0 h 82"/>
                <a:gd name="T60" fmla="*/ 1 w 204"/>
                <a:gd name="T61" fmla="*/ 0 h 82"/>
                <a:gd name="T62" fmla="*/ 1 w 204"/>
                <a:gd name="T63" fmla="*/ 0 h 82"/>
                <a:gd name="T64" fmla="*/ 1 w 20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4"/>
                <a:gd name="T100" fmla="*/ 0 h 82"/>
                <a:gd name="T101" fmla="*/ 204 w 204"/>
                <a:gd name="T102" fmla="*/ 82 h 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4" h="82">
                  <a:moveTo>
                    <a:pt x="204" y="0"/>
                  </a:moveTo>
                  <a:lnTo>
                    <a:pt x="196" y="10"/>
                  </a:lnTo>
                  <a:lnTo>
                    <a:pt x="187" y="21"/>
                  </a:lnTo>
                  <a:lnTo>
                    <a:pt x="175" y="31"/>
                  </a:lnTo>
                  <a:lnTo>
                    <a:pt x="165" y="40"/>
                  </a:lnTo>
                  <a:lnTo>
                    <a:pt x="152" y="50"/>
                  </a:lnTo>
                  <a:lnTo>
                    <a:pt x="139" y="58"/>
                  </a:lnTo>
                  <a:lnTo>
                    <a:pt x="127" y="65"/>
                  </a:lnTo>
                  <a:lnTo>
                    <a:pt x="114" y="70"/>
                  </a:lnTo>
                  <a:lnTo>
                    <a:pt x="100" y="76"/>
                  </a:lnTo>
                  <a:lnTo>
                    <a:pt x="88" y="80"/>
                  </a:lnTo>
                  <a:lnTo>
                    <a:pt x="74" y="81"/>
                  </a:lnTo>
                  <a:lnTo>
                    <a:pt x="61" y="82"/>
                  </a:lnTo>
                  <a:lnTo>
                    <a:pt x="48" y="81"/>
                  </a:lnTo>
                  <a:lnTo>
                    <a:pt x="37" y="77"/>
                  </a:lnTo>
                  <a:lnTo>
                    <a:pt x="25" y="71"/>
                  </a:lnTo>
                  <a:lnTo>
                    <a:pt x="15" y="65"/>
                  </a:lnTo>
                  <a:lnTo>
                    <a:pt x="2" y="48"/>
                  </a:lnTo>
                  <a:lnTo>
                    <a:pt x="0" y="33"/>
                  </a:lnTo>
                  <a:lnTo>
                    <a:pt x="6" y="21"/>
                  </a:lnTo>
                  <a:lnTo>
                    <a:pt x="17" y="10"/>
                  </a:lnTo>
                  <a:lnTo>
                    <a:pt x="33" y="3"/>
                  </a:lnTo>
                  <a:lnTo>
                    <a:pt x="52" y="1"/>
                  </a:lnTo>
                  <a:lnTo>
                    <a:pt x="71" y="5"/>
                  </a:lnTo>
                  <a:lnTo>
                    <a:pt x="90" y="15"/>
                  </a:lnTo>
                  <a:lnTo>
                    <a:pt x="105" y="22"/>
                  </a:lnTo>
                  <a:lnTo>
                    <a:pt x="123" y="24"/>
                  </a:lnTo>
                  <a:lnTo>
                    <a:pt x="142" y="22"/>
                  </a:lnTo>
                  <a:lnTo>
                    <a:pt x="160" y="17"/>
                  </a:lnTo>
                  <a:lnTo>
                    <a:pt x="177" y="12"/>
                  </a:lnTo>
                  <a:lnTo>
                    <a:pt x="191" y="6"/>
                  </a:lnTo>
                  <a:lnTo>
                    <a:pt x="200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2" name="Freeform 387"/>
            <p:cNvSpPr>
              <a:spLocks/>
            </p:cNvSpPr>
            <p:nvPr/>
          </p:nvSpPr>
          <p:spPr bwMode="auto">
            <a:xfrm>
              <a:off x="2534" y="1815"/>
              <a:ext cx="42" cy="104"/>
            </a:xfrm>
            <a:custGeom>
              <a:avLst/>
              <a:gdLst>
                <a:gd name="T0" fmla="*/ 1 w 84"/>
                <a:gd name="T1" fmla="*/ 0 h 208"/>
                <a:gd name="T2" fmla="*/ 1 w 84"/>
                <a:gd name="T3" fmla="*/ 1 h 208"/>
                <a:gd name="T4" fmla="*/ 1 w 84"/>
                <a:gd name="T5" fmla="*/ 1 h 208"/>
                <a:gd name="T6" fmla="*/ 1 w 84"/>
                <a:gd name="T7" fmla="*/ 1 h 208"/>
                <a:gd name="T8" fmla="*/ 1 w 84"/>
                <a:gd name="T9" fmla="*/ 1 h 208"/>
                <a:gd name="T10" fmla="*/ 1 w 84"/>
                <a:gd name="T11" fmla="*/ 1 h 208"/>
                <a:gd name="T12" fmla="*/ 1 w 84"/>
                <a:gd name="T13" fmla="*/ 1 h 208"/>
                <a:gd name="T14" fmla="*/ 1 w 84"/>
                <a:gd name="T15" fmla="*/ 1 h 208"/>
                <a:gd name="T16" fmla="*/ 1 w 84"/>
                <a:gd name="T17" fmla="*/ 1 h 208"/>
                <a:gd name="T18" fmla="*/ 1 w 84"/>
                <a:gd name="T19" fmla="*/ 1 h 208"/>
                <a:gd name="T20" fmla="*/ 1 w 84"/>
                <a:gd name="T21" fmla="*/ 1 h 208"/>
                <a:gd name="T22" fmla="*/ 1 w 84"/>
                <a:gd name="T23" fmla="*/ 1 h 208"/>
                <a:gd name="T24" fmla="*/ 1 w 84"/>
                <a:gd name="T25" fmla="*/ 1 h 208"/>
                <a:gd name="T26" fmla="*/ 0 w 84"/>
                <a:gd name="T27" fmla="*/ 1 h 208"/>
                <a:gd name="T28" fmla="*/ 1 w 84"/>
                <a:gd name="T29" fmla="*/ 1 h 208"/>
                <a:gd name="T30" fmla="*/ 1 w 84"/>
                <a:gd name="T31" fmla="*/ 1 h 208"/>
                <a:gd name="T32" fmla="*/ 1 w 84"/>
                <a:gd name="T33" fmla="*/ 1 h 208"/>
                <a:gd name="T34" fmla="*/ 1 w 84"/>
                <a:gd name="T35" fmla="*/ 1 h 208"/>
                <a:gd name="T36" fmla="*/ 1 w 84"/>
                <a:gd name="T37" fmla="*/ 1 h 208"/>
                <a:gd name="T38" fmla="*/ 1 w 84"/>
                <a:gd name="T39" fmla="*/ 1 h 208"/>
                <a:gd name="T40" fmla="*/ 1 w 84"/>
                <a:gd name="T41" fmla="*/ 0 h 20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4"/>
                <a:gd name="T64" fmla="*/ 0 h 208"/>
                <a:gd name="T65" fmla="*/ 84 w 84"/>
                <a:gd name="T66" fmla="*/ 208 h 20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4" h="208">
                  <a:moveTo>
                    <a:pt x="24" y="0"/>
                  </a:moveTo>
                  <a:lnTo>
                    <a:pt x="42" y="21"/>
                  </a:lnTo>
                  <a:lnTo>
                    <a:pt x="59" y="45"/>
                  </a:lnTo>
                  <a:lnTo>
                    <a:pt x="71" y="73"/>
                  </a:lnTo>
                  <a:lnTo>
                    <a:pt x="79" y="100"/>
                  </a:lnTo>
                  <a:lnTo>
                    <a:pt x="84" y="128"/>
                  </a:lnTo>
                  <a:lnTo>
                    <a:pt x="82" y="155"/>
                  </a:lnTo>
                  <a:lnTo>
                    <a:pt x="74" y="178"/>
                  </a:lnTo>
                  <a:lnTo>
                    <a:pt x="57" y="197"/>
                  </a:lnTo>
                  <a:lnTo>
                    <a:pt x="40" y="208"/>
                  </a:lnTo>
                  <a:lnTo>
                    <a:pt x="25" y="208"/>
                  </a:lnTo>
                  <a:lnTo>
                    <a:pt x="12" y="201"/>
                  </a:lnTo>
                  <a:lnTo>
                    <a:pt x="4" y="187"/>
                  </a:lnTo>
                  <a:lnTo>
                    <a:pt x="0" y="170"/>
                  </a:lnTo>
                  <a:lnTo>
                    <a:pt x="1" y="151"/>
                  </a:lnTo>
                  <a:lnTo>
                    <a:pt x="7" y="133"/>
                  </a:lnTo>
                  <a:lnTo>
                    <a:pt x="19" y="115"/>
                  </a:lnTo>
                  <a:lnTo>
                    <a:pt x="34" y="84"/>
                  </a:lnTo>
                  <a:lnTo>
                    <a:pt x="34" y="46"/>
                  </a:lnTo>
                  <a:lnTo>
                    <a:pt x="27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3" name="Freeform 388"/>
            <p:cNvSpPr>
              <a:spLocks/>
            </p:cNvSpPr>
            <p:nvPr/>
          </p:nvSpPr>
          <p:spPr bwMode="auto">
            <a:xfrm>
              <a:off x="2551" y="1812"/>
              <a:ext cx="72" cy="84"/>
            </a:xfrm>
            <a:custGeom>
              <a:avLst/>
              <a:gdLst>
                <a:gd name="T0" fmla="*/ 0 w 144"/>
                <a:gd name="T1" fmla="*/ 0 h 170"/>
                <a:gd name="T2" fmla="*/ 1 w 144"/>
                <a:gd name="T3" fmla="*/ 0 h 170"/>
                <a:gd name="T4" fmla="*/ 1 w 144"/>
                <a:gd name="T5" fmla="*/ 0 h 170"/>
                <a:gd name="T6" fmla="*/ 1 w 144"/>
                <a:gd name="T7" fmla="*/ 0 h 170"/>
                <a:gd name="T8" fmla="*/ 1 w 144"/>
                <a:gd name="T9" fmla="*/ 0 h 170"/>
                <a:gd name="T10" fmla="*/ 1 w 144"/>
                <a:gd name="T11" fmla="*/ 0 h 170"/>
                <a:gd name="T12" fmla="*/ 1 w 144"/>
                <a:gd name="T13" fmla="*/ 0 h 170"/>
                <a:gd name="T14" fmla="*/ 1 w 144"/>
                <a:gd name="T15" fmla="*/ 0 h 170"/>
                <a:gd name="T16" fmla="*/ 1 w 144"/>
                <a:gd name="T17" fmla="*/ 0 h 170"/>
                <a:gd name="T18" fmla="*/ 1 w 144"/>
                <a:gd name="T19" fmla="*/ 0 h 170"/>
                <a:gd name="T20" fmla="*/ 1 w 144"/>
                <a:gd name="T21" fmla="*/ 0 h 170"/>
                <a:gd name="T22" fmla="*/ 1 w 144"/>
                <a:gd name="T23" fmla="*/ 0 h 170"/>
                <a:gd name="T24" fmla="*/ 1 w 144"/>
                <a:gd name="T25" fmla="*/ 0 h 170"/>
                <a:gd name="T26" fmla="*/ 1 w 144"/>
                <a:gd name="T27" fmla="*/ 0 h 170"/>
                <a:gd name="T28" fmla="*/ 1 w 144"/>
                <a:gd name="T29" fmla="*/ 0 h 170"/>
                <a:gd name="T30" fmla="*/ 1 w 144"/>
                <a:gd name="T31" fmla="*/ 0 h 170"/>
                <a:gd name="T32" fmla="*/ 1 w 144"/>
                <a:gd name="T33" fmla="*/ 0 h 170"/>
                <a:gd name="T34" fmla="*/ 1 w 144"/>
                <a:gd name="T35" fmla="*/ 0 h 170"/>
                <a:gd name="T36" fmla="*/ 1 w 144"/>
                <a:gd name="T37" fmla="*/ 0 h 170"/>
                <a:gd name="T38" fmla="*/ 1 w 144"/>
                <a:gd name="T39" fmla="*/ 0 h 170"/>
                <a:gd name="T40" fmla="*/ 1 w 144"/>
                <a:gd name="T41" fmla="*/ 0 h 170"/>
                <a:gd name="T42" fmla="*/ 1 w 144"/>
                <a:gd name="T43" fmla="*/ 0 h 170"/>
                <a:gd name="T44" fmla="*/ 1 w 144"/>
                <a:gd name="T45" fmla="*/ 0 h 170"/>
                <a:gd name="T46" fmla="*/ 1 w 144"/>
                <a:gd name="T47" fmla="*/ 0 h 170"/>
                <a:gd name="T48" fmla="*/ 0 w 144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4"/>
                <a:gd name="T76" fmla="*/ 0 h 170"/>
                <a:gd name="T77" fmla="*/ 144 w 144"/>
                <a:gd name="T78" fmla="*/ 170 h 1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4" h="170">
                  <a:moveTo>
                    <a:pt x="0" y="0"/>
                  </a:moveTo>
                  <a:lnTo>
                    <a:pt x="27" y="7"/>
                  </a:lnTo>
                  <a:lnTo>
                    <a:pt x="54" y="18"/>
                  </a:lnTo>
                  <a:lnTo>
                    <a:pt x="81" y="33"/>
                  </a:lnTo>
                  <a:lnTo>
                    <a:pt x="104" y="50"/>
                  </a:lnTo>
                  <a:lnTo>
                    <a:pt x="123" y="71"/>
                  </a:lnTo>
                  <a:lnTo>
                    <a:pt x="137" y="92"/>
                  </a:lnTo>
                  <a:lnTo>
                    <a:pt x="144" y="117"/>
                  </a:lnTo>
                  <a:lnTo>
                    <a:pt x="142" y="141"/>
                  </a:lnTo>
                  <a:lnTo>
                    <a:pt x="134" y="159"/>
                  </a:lnTo>
                  <a:lnTo>
                    <a:pt x="121" y="168"/>
                  </a:lnTo>
                  <a:lnTo>
                    <a:pt x="107" y="170"/>
                  </a:lnTo>
                  <a:lnTo>
                    <a:pt x="94" y="164"/>
                  </a:lnTo>
                  <a:lnTo>
                    <a:pt x="80" y="152"/>
                  </a:lnTo>
                  <a:lnTo>
                    <a:pt x="69" y="136"/>
                  </a:lnTo>
                  <a:lnTo>
                    <a:pt x="64" y="118"/>
                  </a:lnTo>
                  <a:lnTo>
                    <a:pt x="65" y="97"/>
                  </a:lnTo>
                  <a:lnTo>
                    <a:pt x="65" y="80"/>
                  </a:lnTo>
                  <a:lnTo>
                    <a:pt x="59" y="63"/>
                  </a:lnTo>
                  <a:lnTo>
                    <a:pt x="49" y="46"/>
                  </a:lnTo>
                  <a:lnTo>
                    <a:pt x="36" y="31"/>
                  </a:lnTo>
                  <a:lnTo>
                    <a:pt x="23" y="19"/>
                  </a:lnTo>
                  <a:lnTo>
                    <a:pt x="12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4" name="Freeform 389"/>
            <p:cNvSpPr>
              <a:spLocks/>
            </p:cNvSpPr>
            <p:nvPr/>
          </p:nvSpPr>
          <p:spPr bwMode="auto">
            <a:xfrm>
              <a:off x="2558" y="1793"/>
              <a:ext cx="99" cy="51"/>
            </a:xfrm>
            <a:custGeom>
              <a:avLst/>
              <a:gdLst>
                <a:gd name="T0" fmla="*/ 0 w 199"/>
                <a:gd name="T1" fmla="*/ 0 h 103"/>
                <a:gd name="T2" fmla="*/ 0 w 199"/>
                <a:gd name="T3" fmla="*/ 0 h 103"/>
                <a:gd name="T4" fmla="*/ 0 w 199"/>
                <a:gd name="T5" fmla="*/ 0 h 103"/>
                <a:gd name="T6" fmla="*/ 0 w 199"/>
                <a:gd name="T7" fmla="*/ 0 h 103"/>
                <a:gd name="T8" fmla="*/ 0 w 199"/>
                <a:gd name="T9" fmla="*/ 0 h 103"/>
                <a:gd name="T10" fmla="*/ 0 w 199"/>
                <a:gd name="T11" fmla="*/ 0 h 103"/>
                <a:gd name="T12" fmla="*/ 0 w 199"/>
                <a:gd name="T13" fmla="*/ 0 h 103"/>
                <a:gd name="T14" fmla="*/ 0 w 199"/>
                <a:gd name="T15" fmla="*/ 0 h 103"/>
                <a:gd name="T16" fmla="*/ 0 w 199"/>
                <a:gd name="T17" fmla="*/ 0 h 103"/>
                <a:gd name="T18" fmla="*/ 0 w 199"/>
                <a:gd name="T19" fmla="*/ 0 h 103"/>
                <a:gd name="T20" fmla="*/ 0 w 199"/>
                <a:gd name="T21" fmla="*/ 0 h 103"/>
                <a:gd name="T22" fmla="*/ 0 w 199"/>
                <a:gd name="T23" fmla="*/ 0 h 103"/>
                <a:gd name="T24" fmla="*/ 0 w 199"/>
                <a:gd name="T25" fmla="*/ 0 h 103"/>
                <a:gd name="T26" fmla="*/ 0 w 199"/>
                <a:gd name="T27" fmla="*/ 0 h 103"/>
                <a:gd name="T28" fmla="*/ 0 w 199"/>
                <a:gd name="T29" fmla="*/ 0 h 103"/>
                <a:gd name="T30" fmla="*/ 0 w 199"/>
                <a:gd name="T31" fmla="*/ 0 h 103"/>
                <a:gd name="T32" fmla="*/ 0 w 199"/>
                <a:gd name="T33" fmla="*/ 0 h 103"/>
                <a:gd name="T34" fmla="*/ 0 w 199"/>
                <a:gd name="T35" fmla="*/ 0 h 103"/>
                <a:gd name="T36" fmla="*/ 0 w 199"/>
                <a:gd name="T37" fmla="*/ 0 h 103"/>
                <a:gd name="T38" fmla="*/ 0 w 199"/>
                <a:gd name="T39" fmla="*/ 0 h 103"/>
                <a:gd name="T40" fmla="*/ 0 w 199"/>
                <a:gd name="T41" fmla="*/ 0 h 103"/>
                <a:gd name="T42" fmla="*/ 0 w 199"/>
                <a:gd name="T43" fmla="*/ 0 h 103"/>
                <a:gd name="T44" fmla="*/ 0 w 199"/>
                <a:gd name="T45" fmla="*/ 0 h 103"/>
                <a:gd name="T46" fmla="*/ 0 w 199"/>
                <a:gd name="T47" fmla="*/ 0 h 103"/>
                <a:gd name="T48" fmla="*/ 0 w 199"/>
                <a:gd name="T49" fmla="*/ 0 h 103"/>
                <a:gd name="T50" fmla="*/ 0 w 199"/>
                <a:gd name="T51" fmla="*/ 0 h 103"/>
                <a:gd name="T52" fmla="*/ 0 w 199"/>
                <a:gd name="T53" fmla="*/ 0 h 103"/>
                <a:gd name="T54" fmla="*/ 0 w 199"/>
                <a:gd name="T55" fmla="*/ 0 h 103"/>
                <a:gd name="T56" fmla="*/ 0 w 199"/>
                <a:gd name="T57" fmla="*/ 0 h 103"/>
                <a:gd name="T58" fmla="*/ 0 w 199"/>
                <a:gd name="T59" fmla="*/ 0 h 103"/>
                <a:gd name="T60" fmla="*/ 0 w 199"/>
                <a:gd name="T61" fmla="*/ 0 h 103"/>
                <a:gd name="T62" fmla="*/ 0 w 199"/>
                <a:gd name="T63" fmla="*/ 0 h 103"/>
                <a:gd name="T64" fmla="*/ 0 w 199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9"/>
                <a:gd name="T100" fmla="*/ 0 h 103"/>
                <a:gd name="T101" fmla="*/ 199 w 199"/>
                <a:gd name="T102" fmla="*/ 103 h 10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9" h="103">
                  <a:moveTo>
                    <a:pt x="0" y="18"/>
                  </a:moveTo>
                  <a:lnTo>
                    <a:pt x="13" y="13"/>
                  </a:lnTo>
                  <a:lnTo>
                    <a:pt x="27" y="8"/>
                  </a:lnTo>
                  <a:lnTo>
                    <a:pt x="40" y="5"/>
                  </a:lnTo>
                  <a:lnTo>
                    <a:pt x="54" y="3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4"/>
                  </a:lnTo>
                  <a:lnTo>
                    <a:pt x="141" y="8"/>
                  </a:lnTo>
                  <a:lnTo>
                    <a:pt x="153" y="13"/>
                  </a:lnTo>
                  <a:lnTo>
                    <a:pt x="165" y="19"/>
                  </a:lnTo>
                  <a:lnTo>
                    <a:pt x="175" y="27"/>
                  </a:lnTo>
                  <a:lnTo>
                    <a:pt x="183" y="35"/>
                  </a:lnTo>
                  <a:lnTo>
                    <a:pt x="190" y="45"/>
                  </a:lnTo>
                  <a:lnTo>
                    <a:pt x="196" y="57"/>
                  </a:lnTo>
                  <a:lnTo>
                    <a:pt x="199" y="76"/>
                  </a:lnTo>
                  <a:lnTo>
                    <a:pt x="194" y="91"/>
                  </a:lnTo>
                  <a:lnTo>
                    <a:pt x="182" y="99"/>
                  </a:lnTo>
                  <a:lnTo>
                    <a:pt x="167" y="103"/>
                  </a:lnTo>
                  <a:lnTo>
                    <a:pt x="150" y="101"/>
                  </a:lnTo>
                  <a:lnTo>
                    <a:pt x="132" y="92"/>
                  </a:lnTo>
                  <a:lnTo>
                    <a:pt x="118" y="80"/>
                  </a:lnTo>
                  <a:lnTo>
                    <a:pt x="106" y="63"/>
                  </a:lnTo>
                  <a:lnTo>
                    <a:pt x="97" y="49"/>
                  </a:lnTo>
                  <a:lnTo>
                    <a:pt x="82" y="37"/>
                  </a:lnTo>
                  <a:lnTo>
                    <a:pt x="65" y="29"/>
                  </a:lnTo>
                  <a:lnTo>
                    <a:pt x="46" y="25"/>
                  </a:lnTo>
                  <a:lnTo>
                    <a:pt x="29" y="21"/>
                  </a:lnTo>
                  <a:lnTo>
                    <a:pt x="14" y="19"/>
                  </a:lnTo>
                  <a:lnTo>
                    <a:pt x="4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5" name="Freeform 390"/>
            <p:cNvSpPr>
              <a:spLocks/>
            </p:cNvSpPr>
            <p:nvPr/>
          </p:nvSpPr>
          <p:spPr bwMode="auto">
            <a:xfrm>
              <a:off x="2631" y="2659"/>
              <a:ext cx="53" cy="98"/>
            </a:xfrm>
            <a:custGeom>
              <a:avLst/>
              <a:gdLst>
                <a:gd name="T0" fmla="*/ 0 w 107"/>
                <a:gd name="T1" fmla="*/ 0 h 195"/>
                <a:gd name="T2" fmla="*/ 0 w 107"/>
                <a:gd name="T3" fmla="*/ 1 h 195"/>
                <a:gd name="T4" fmla="*/ 0 w 107"/>
                <a:gd name="T5" fmla="*/ 1 h 195"/>
                <a:gd name="T6" fmla="*/ 0 w 107"/>
                <a:gd name="T7" fmla="*/ 1 h 195"/>
                <a:gd name="T8" fmla="*/ 0 w 107"/>
                <a:gd name="T9" fmla="*/ 1 h 195"/>
                <a:gd name="T10" fmla="*/ 0 w 107"/>
                <a:gd name="T11" fmla="*/ 1 h 195"/>
                <a:gd name="T12" fmla="*/ 0 w 107"/>
                <a:gd name="T13" fmla="*/ 1 h 195"/>
                <a:gd name="T14" fmla="*/ 0 w 107"/>
                <a:gd name="T15" fmla="*/ 1 h 195"/>
                <a:gd name="T16" fmla="*/ 0 w 107"/>
                <a:gd name="T17" fmla="*/ 1 h 195"/>
                <a:gd name="T18" fmla="*/ 0 w 107"/>
                <a:gd name="T19" fmla="*/ 1 h 195"/>
                <a:gd name="T20" fmla="*/ 0 w 107"/>
                <a:gd name="T21" fmla="*/ 1 h 195"/>
                <a:gd name="T22" fmla="*/ 0 w 107"/>
                <a:gd name="T23" fmla="*/ 1 h 195"/>
                <a:gd name="T24" fmla="*/ 0 w 107"/>
                <a:gd name="T25" fmla="*/ 1 h 195"/>
                <a:gd name="T26" fmla="*/ 0 w 107"/>
                <a:gd name="T27" fmla="*/ 1 h 195"/>
                <a:gd name="T28" fmla="*/ 0 w 107"/>
                <a:gd name="T29" fmla="*/ 1 h 195"/>
                <a:gd name="T30" fmla="*/ 0 w 107"/>
                <a:gd name="T31" fmla="*/ 1 h 195"/>
                <a:gd name="T32" fmla="*/ 0 w 107"/>
                <a:gd name="T33" fmla="*/ 1 h 195"/>
                <a:gd name="T34" fmla="*/ 0 w 107"/>
                <a:gd name="T35" fmla="*/ 1 h 195"/>
                <a:gd name="T36" fmla="*/ 0 w 107"/>
                <a:gd name="T37" fmla="*/ 1 h 195"/>
                <a:gd name="T38" fmla="*/ 0 w 107"/>
                <a:gd name="T39" fmla="*/ 1 h 195"/>
                <a:gd name="T40" fmla="*/ 0 w 107"/>
                <a:gd name="T41" fmla="*/ 1 h 195"/>
                <a:gd name="T42" fmla="*/ 0 w 107"/>
                <a:gd name="T43" fmla="*/ 1 h 195"/>
                <a:gd name="T44" fmla="*/ 0 w 107"/>
                <a:gd name="T45" fmla="*/ 1 h 195"/>
                <a:gd name="T46" fmla="*/ 0 w 107"/>
                <a:gd name="T47" fmla="*/ 1 h 195"/>
                <a:gd name="T48" fmla="*/ 0 w 107"/>
                <a:gd name="T49" fmla="*/ 0 h 1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7"/>
                <a:gd name="T76" fmla="*/ 0 h 195"/>
                <a:gd name="T77" fmla="*/ 107 w 107"/>
                <a:gd name="T78" fmla="*/ 195 h 19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7" h="195">
                  <a:moveTo>
                    <a:pt x="95" y="0"/>
                  </a:moveTo>
                  <a:lnTo>
                    <a:pt x="103" y="26"/>
                  </a:lnTo>
                  <a:lnTo>
                    <a:pt x="107" y="55"/>
                  </a:lnTo>
                  <a:lnTo>
                    <a:pt x="107" y="85"/>
                  </a:lnTo>
                  <a:lnTo>
                    <a:pt x="104" y="114"/>
                  </a:lnTo>
                  <a:lnTo>
                    <a:pt x="96" y="141"/>
                  </a:lnTo>
                  <a:lnTo>
                    <a:pt x="83" y="164"/>
                  </a:lnTo>
                  <a:lnTo>
                    <a:pt x="66" y="183"/>
                  </a:lnTo>
                  <a:lnTo>
                    <a:pt x="44" y="193"/>
                  </a:lnTo>
                  <a:lnTo>
                    <a:pt x="24" y="195"/>
                  </a:lnTo>
                  <a:lnTo>
                    <a:pt x="10" y="190"/>
                  </a:lnTo>
                  <a:lnTo>
                    <a:pt x="3" y="177"/>
                  </a:lnTo>
                  <a:lnTo>
                    <a:pt x="0" y="162"/>
                  </a:lnTo>
                  <a:lnTo>
                    <a:pt x="3" y="145"/>
                  </a:lnTo>
                  <a:lnTo>
                    <a:pt x="12" y="127"/>
                  </a:lnTo>
                  <a:lnTo>
                    <a:pt x="24" y="114"/>
                  </a:lnTo>
                  <a:lnTo>
                    <a:pt x="43" y="103"/>
                  </a:lnTo>
                  <a:lnTo>
                    <a:pt x="58" y="94"/>
                  </a:lnTo>
                  <a:lnTo>
                    <a:pt x="69" y="80"/>
                  </a:lnTo>
                  <a:lnTo>
                    <a:pt x="79" y="64"/>
                  </a:lnTo>
                  <a:lnTo>
                    <a:pt x="86" y="46"/>
                  </a:lnTo>
                  <a:lnTo>
                    <a:pt x="90" y="28"/>
                  </a:lnTo>
                  <a:lnTo>
                    <a:pt x="92" y="13"/>
                  </a:lnTo>
                  <a:lnTo>
                    <a:pt x="95" y="3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6" name="Freeform 391"/>
            <p:cNvSpPr>
              <a:spLocks/>
            </p:cNvSpPr>
            <p:nvPr/>
          </p:nvSpPr>
          <p:spPr bwMode="auto">
            <a:xfrm>
              <a:off x="2581" y="2656"/>
              <a:ext cx="91" cy="63"/>
            </a:xfrm>
            <a:custGeom>
              <a:avLst/>
              <a:gdLst>
                <a:gd name="T0" fmla="*/ 0 w 183"/>
                <a:gd name="T1" fmla="*/ 0 h 126"/>
                <a:gd name="T2" fmla="*/ 0 w 183"/>
                <a:gd name="T3" fmla="*/ 1 h 126"/>
                <a:gd name="T4" fmla="*/ 0 w 183"/>
                <a:gd name="T5" fmla="*/ 1 h 126"/>
                <a:gd name="T6" fmla="*/ 0 w 183"/>
                <a:gd name="T7" fmla="*/ 1 h 126"/>
                <a:gd name="T8" fmla="*/ 0 w 183"/>
                <a:gd name="T9" fmla="*/ 1 h 126"/>
                <a:gd name="T10" fmla="*/ 0 w 183"/>
                <a:gd name="T11" fmla="*/ 1 h 126"/>
                <a:gd name="T12" fmla="*/ 0 w 183"/>
                <a:gd name="T13" fmla="*/ 1 h 126"/>
                <a:gd name="T14" fmla="*/ 0 w 183"/>
                <a:gd name="T15" fmla="*/ 1 h 126"/>
                <a:gd name="T16" fmla="*/ 0 w 183"/>
                <a:gd name="T17" fmla="*/ 1 h 126"/>
                <a:gd name="T18" fmla="*/ 0 w 183"/>
                <a:gd name="T19" fmla="*/ 1 h 126"/>
                <a:gd name="T20" fmla="*/ 0 w 183"/>
                <a:gd name="T21" fmla="*/ 1 h 126"/>
                <a:gd name="T22" fmla="*/ 0 w 183"/>
                <a:gd name="T23" fmla="*/ 1 h 126"/>
                <a:gd name="T24" fmla="*/ 0 w 183"/>
                <a:gd name="T25" fmla="*/ 1 h 126"/>
                <a:gd name="T26" fmla="*/ 0 w 183"/>
                <a:gd name="T27" fmla="*/ 1 h 126"/>
                <a:gd name="T28" fmla="*/ 0 w 183"/>
                <a:gd name="T29" fmla="*/ 1 h 126"/>
                <a:gd name="T30" fmla="*/ 0 w 183"/>
                <a:gd name="T31" fmla="*/ 1 h 126"/>
                <a:gd name="T32" fmla="*/ 0 w 183"/>
                <a:gd name="T33" fmla="*/ 1 h 126"/>
                <a:gd name="T34" fmla="*/ 0 w 183"/>
                <a:gd name="T35" fmla="*/ 1 h 126"/>
                <a:gd name="T36" fmla="*/ 0 w 183"/>
                <a:gd name="T37" fmla="*/ 1 h 126"/>
                <a:gd name="T38" fmla="*/ 0 w 183"/>
                <a:gd name="T39" fmla="*/ 1 h 126"/>
                <a:gd name="T40" fmla="*/ 0 w 183"/>
                <a:gd name="T41" fmla="*/ 1 h 126"/>
                <a:gd name="T42" fmla="*/ 0 w 183"/>
                <a:gd name="T43" fmla="*/ 1 h 126"/>
                <a:gd name="T44" fmla="*/ 0 w 183"/>
                <a:gd name="T45" fmla="*/ 1 h 126"/>
                <a:gd name="T46" fmla="*/ 0 w 183"/>
                <a:gd name="T47" fmla="*/ 1 h 126"/>
                <a:gd name="T48" fmla="*/ 0 w 183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3"/>
                <a:gd name="T76" fmla="*/ 0 h 126"/>
                <a:gd name="T77" fmla="*/ 183 w 183"/>
                <a:gd name="T78" fmla="*/ 126 h 1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3" h="126">
                  <a:moveTo>
                    <a:pt x="183" y="0"/>
                  </a:moveTo>
                  <a:lnTo>
                    <a:pt x="173" y="25"/>
                  </a:lnTo>
                  <a:lnTo>
                    <a:pt x="159" y="51"/>
                  </a:lnTo>
                  <a:lnTo>
                    <a:pt x="141" y="74"/>
                  </a:lnTo>
                  <a:lnTo>
                    <a:pt x="120" y="94"/>
                  </a:lnTo>
                  <a:lnTo>
                    <a:pt x="97" y="111"/>
                  </a:lnTo>
                  <a:lnTo>
                    <a:pt x="73" y="122"/>
                  </a:lnTo>
                  <a:lnTo>
                    <a:pt x="48" y="126"/>
                  </a:lnTo>
                  <a:lnTo>
                    <a:pt x="24" y="120"/>
                  </a:lnTo>
                  <a:lnTo>
                    <a:pt x="7" y="109"/>
                  </a:lnTo>
                  <a:lnTo>
                    <a:pt x="0" y="96"/>
                  </a:lnTo>
                  <a:lnTo>
                    <a:pt x="1" y="82"/>
                  </a:lnTo>
                  <a:lnTo>
                    <a:pt x="8" y="69"/>
                  </a:lnTo>
                  <a:lnTo>
                    <a:pt x="22" y="58"/>
                  </a:lnTo>
                  <a:lnTo>
                    <a:pt x="39" y="50"/>
                  </a:lnTo>
                  <a:lnTo>
                    <a:pt x="58" y="46"/>
                  </a:lnTo>
                  <a:lnTo>
                    <a:pt x="78" y="50"/>
                  </a:lnTo>
                  <a:lnTo>
                    <a:pt x="96" y="52"/>
                  </a:lnTo>
                  <a:lnTo>
                    <a:pt x="113" y="48"/>
                  </a:lnTo>
                  <a:lnTo>
                    <a:pt x="130" y="40"/>
                  </a:lnTo>
                  <a:lnTo>
                    <a:pt x="148" y="30"/>
                  </a:lnTo>
                  <a:lnTo>
                    <a:pt x="161" y="20"/>
                  </a:lnTo>
                  <a:lnTo>
                    <a:pt x="173" y="10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7" name="Freeform 392"/>
            <p:cNvSpPr>
              <a:spLocks/>
            </p:cNvSpPr>
            <p:nvPr/>
          </p:nvSpPr>
          <p:spPr bwMode="auto">
            <a:xfrm>
              <a:off x="2681" y="2658"/>
              <a:ext cx="52" cy="98"/>
            </a:xfrm>
            <a:custGeom>
              <a:avLst/>
              <a:gdLst>
                <a:gd name="T0" fmla="*/ 0 w 102"/>
                <a:gd name="T1" fmla="*/ 0 h 197"/>
                <a:gd name="T2" fmla="*/ 1 w 102"/>
                <a:gd name="T3" fmla="*/ 0 h 197"/>
                <a:gd name="T4" fmla="*/ 1 w 102"/>
                <a:gd name="T5" fmla="*/ 0 h 197"/>
                <a:gd name="T6" fmla="*/ 1 w 102"/>
                <a:gd name="T7" fmla="*/ 0 h 197"/>
                <a:gd name="T8" fmla="*/ 1 w 102"/>
                <a:gd name="T9" fmla="*/ 0 h 197"/>
                <a:gd name="T10" fmla="*/ 1 w 102"/>
                <a:gd name="T11" fmla="*/ 0 h 197"/>
                <a:gd name="T12" fmla="*/ 1 w 102"/>
                <a:gd name="T13" fmla="*/ 0 h 197"/>
                <a:gd name="T14" fmla="*/ 1 w 102"/>
                <a:gd name="T15" fmla="*/ 0 h 197"/>
                <a:gd name="T16" fmla="*/ 1 w 102"/>
                <a:gd name="T17" fmla="*/ 0 h 197"/>
                <a:gd name="T18" fmla="*/ 1 w 102"/>
                <a:gd name="T19" fmla="*/ 0 h 197"/>
                <a:gd name="T20" fmla="*/ 1 w 102"/>
                <a:gd name="T21" fmla="*/ 0 h 197"/>
                <a:gd name="T22" fmla="*/ 1 w 102"/>
                <a:gd name="T23" fmla="*/ 0 h 197"/>
                <a:gd name="T24" fmla="*/ 1 w 102"/>
                <a:gd name="T25" fmla="*/ 0 h 197"/>
                <a:gd name="T26" fmla="*/ 1 w 102"/>
                <a:gd name="T27" fmla="*/ 0 h 197"/>
                <a:gd name="T28" fmla="*/ 1 w 102"/>
                <a:gd name="T29" fmla="*/ 0 h 197"/>
                <a:gd name="T30" fmla="*/ 1 w 102"/>
                <a:gd name="T31" fmla="*/ 0 h 197"/>
                <a:gd name="T32" fmla="*/ 1 w 102"/>
                <a:gd name="T33" fmla="*/ 0 h 197"/>
                <a:gd name="T34" fmla="*/ 1 w 102"/>
                <a:gd name="T35" fmla="*/ 0 h 197"/>
                <a:gd name="T36" fmla="*/ 1 w 102"/>
                <a:gd name="T37" fmla="*/ 0 h 197"/>
                <a:gd name="T38" fmla="*/ 1 w 102"/>
                <a:gd name="T39" fmla="*/ 0 h 197"/>
                <a:gd name="T40" fmla="*/ 1 w 102"/>
                <a:gd name="T41" fmla="*/ 0 h 197"/>
                <a:gd name="T42" fmla="*/ 1 w 102"/>
                <a:gd name="T43" fmla="*/ 0 h 197"/>
                <a:gd name="T44" fmla="*/ 1 w 102"/>
                <a:gd name="T45" fmla="*/ 0 h 197"/>
                <a:gd name="T46" fmla="*/ 1 w 102"/>
                <a:gd name="T47" fmla="*/ 0 h 197"/>
                <a:gd name="T48" fmla="*/ 0 w 102"/>
                <a:gd name="T49" fmla="*/ 0 h 19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97"/>
                <a:gd name="T77" fmla="*/ 102 w 102"/>
                <a:gd name="T78" fmla="*/ 197 h 19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97">
                  <a:moveTo>
                    <a:pt x="0" y="0"/>
                  </a:moveTo>
                  <a:lnTo>
                    <a:pt x="23" y="14"/>
                  </a:lnTo>
                  <a:lnTo>
                    <a:pt x="46" y="33"/>
                  </a:lnTo>
                  <a:lnTo>
                    <a:pt x="66" y="54"/>
                  </a:lnTo>
                  <a:lnTo>
                    <a:pt x="83" y="77"/>
                  </a:lnTo>
                  <a:lnTo>
                    <a:pt x="95" y="103"/>
                  </a:lnTo>
                  <a:lnTo>
                    <a:pt x="102" y="128"/>
                  </a:lnTo>
                  <a:lnTo>
                    <a:pt x="102" y="153"/>
                  </a:lnTo>
                  <a:lnTo>
                    <a:pt x="93" y="177"/>
                  </a:lnTo>
                  <a:lnTo>
                    <a:pt x="79" y="191"/>
                  </a:lnTo>
                  <a:lnTo>
                    <a:pt x="65" y="197"/>
                  </a:lnTo>
                  <a:lnTo>
                    <a:pt x="51" y="194"/>
                  </a:lnTo>
                  <a:lnTo>
                    <a:pt x="39" y="183"/>
                  </a:lnTo>
                  <a:lnTo>
                    <a:pt x="30" y="170"/>
                  </a:lnTo>
                  <a:lnTo>
                    <a:pt x="25" y="151"/>
                  </a:lnTo>
                  <a:lnTo>
                    <a:pt x="25" y="132"/>
                  </a:lnTo>
                  <a:lnTo>
                    <a:pt x="32" y="112"/>
                  </a:lnTo>
                  <a:lnTo>
                    <a:pt x="37" y="96"/>
                  </a:lnTo>
                  <a:lnTo>
                    <a:pt x="35" y="77"/>
                  </a:lnTo>
                  <a:lnTo>
                    <a:pt x="31" y="59"/>
                  </a:lnTo>
                  <a:lnTo>
                    <a:pt x="24" y="41"/>
                  </a:lnTo>
                  <a:lnTo>
                    <a:pt x="16" y="24"/>
                  </a:lnTo>
                  <a:lnTo>
                    <a:pt x="8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8" name="Freeform 393"/>
            <p:cNvSpPr>
              <a:spLocks/>
            </p:cNvSpPr>
            <p:nvPr/>
          </p:nvSpPr>
          <p:spPr bwMode="auto">
            <a:xfrm>
              <a:off x="2684" y="2652"/>
              <a:ext cx="90" cy="64"/>
            </a:xfrm>
            <a:custGeom>
              <a:avLst/>
              <a:gdLst>
                <a:gd name="T0" fmla="*/ 0 w 180"/>
                <a:gd name="T1" fmla="*/ 0 h 129"/>
                <a:gd name="T2" fmla="*/ 1 w 180"/>
                <a:gd name="T3" fmla="*/ 0 h 129"/>
                <a:gd name="T4" fmla="*/ 1 w 180"/>
                <a:gd name="T5" fmla="*/ 0 h 129"/>
                <a:gd name="T6" fmla="*/ 1 w 180"/>
                <a:gd name="T7" fmla="*/ 0 h 129"/>
                <a:gd name="T8" fmla="*/ 1 w 180"/>
                <a:gd name="T9" fmla="*/ 0 h 129"/>
                <a:gd name="T10" fmla="*/ 1 w 180"/>
                <a:gd name="T11" fmla="*/ 0 h 129"/>
                <a:gd name="T12" fmla="*/ 1 w 180"/>
                <a:gd name="T13" fmla="*/ 0 h 129"/>
                <a:gd name="T14" fmla="*/ 1 w 180"/>
                <a:gd name="T15" fmla="*/ 0 h 129"/>
                <a:gd name="T16" fmla="*/ 1 w 180"/>
                <a:gd name="T17" fmla="*/ 0 h 129"/>
                <a:gd name="T18" fmla="*/ 1 w 180"/>
                <a:gd name="T19" fmla="*/ 0 h 129"/>
                <a:gd name="T20" fmla="*/ 1 w 180"/>
                <a:gd name="T21" fmla="*/ 0 h 129"/>
                <a:gd name="T22" fmla="*/ 1 w 180"/>
                <a:gd name="T23" fmla="*/ 0 h 129"/>
                <a:gd name="T24" fmla="*/ 1 w 180"/>
                <a:gd name="T25" fmla="*/ 0 h 129"/>
                <a:gd name="T26" fmla="*/ 1 w 180"/>
                <a:gd name="T27" fmla="*/ 0 h 129"/>
                <a:gd name="T28" fmla="*/ 1 w 180"/>
                <a:gd name="T29" fmla="*/ 0 h 129"/>
                <a:gd name="T30" fmla="*/ 1 w 180"/>
                <a:gd name="T31" fmla="*/ 0 h 129"/>
                <a:gd name="T32" fmla="*/ 1 w 180"/>
                <a:gd name="T33" fmla="*/ 0 h 129"/>
                <a:gd name="T34" fmla="*/ 1 w 180"/>
                <a:gd name="T35" fmla="*/ 0 h 129"/>
                <a:gd name="T36" fmla="*/ 1 w 180"/>
                <a:gd name="T37" fmla="*/ 0 h 129"/>
                <a:gd name="T38" fmla="*/ 1 w 180"/>
                <a:gd name="T39" fmla="*/ 0 h 129"/>
                <a:gd name="T40" fmla="*/ 1 w 180"/>
                <a:gd name="T41" fmla="*/ 0 h 129"/>
                <a:gd name="T42" fmla="*/ 1 w 180"/>
                <a:gd name="T43" fmla="*/ 0 h 129"/>
                <a:gd name="T44" fmla="*/ 1 w 180"/>
                <a:gd name="T45" fmla="*/ 0 h 129"/>
                <a:gd name="T46" fmla="*/ 1 w 180"/>
                <a:gd name="T47" fmla="*/ 0 h 129"/>
                <a:gd name="T48" fmla="*/ 0 w 180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0"/>
                <a:gd name="T76" fmla="*/ 0 h 129"/>
                <a:gd name="T77" fmla="*/ 180 w 180"/>
                <a:gd name="T78" fmla="*/ 129 h 12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0" h="129">
                  <a:moveTo>
                    <a:pt x="0" y="2"/>
                  </a:moveTo>
                  <a:lnTo>
                    <a:pt x="28" y="0"/>
                  </a:lnTo>
                  <a:lnTo>
                    <a:pt x="57" y="1"/>
                  </a:lnTo>
                  <a:lnTo>
                    <a:pt x="87" y="7"/>
                  </a:lnTo>
                  <a:lnTo>
                    <a:pt x="114" y="16"/>
                  </a:lnTo>
                  <a:lnTo>
                    <a:pt x="140" y="30"/>
                  </a:lnTo>
                  <a:lnTo>
                    <a:pt x="159" y="46"/>
                  </a:lnTo>
                  <a:lnTo>
                    <a:pt x="173" y="67"/>
                  </a:lnTo>
                  <a:lnTo>
                    <a:pt x="180" y="91"/>
                  </a:lnTo>
                  <a:lnTo>
                    <a:pt x="178" y="110"/>
                  </a:lnTo>
                  <a:lnTo>
                    <a:pt x="170" y="123"/>
                  </a:lnTo>
                  <a:lnTo>
                    <a:pt x="156" y="129"/>
                  </a:lnTo>
                  <a:lnTo>
                    <a:pt x="141" y="128"/>
                  </a:lnTo>
                  <a:lnTo>
                    <a:pt x="125" y="121"/>
                  </a:lnTo>
                  <a:lnTo>
                    <a:pt x="110" y="109"/>
                  </a:lnTo>
                  <a:lnTo>
                    <a:pt x="98" y="93"/>
                  </a:lnTo>
                  <a:lnTo>
                    <a:pt x="93" y="73"/>
                  </a:lnTo>
                  <a:lnTo>
                    <a:pt x="87" y="57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4" y="20"/>
                  </a:lnTo>
                  <a:lnTo>
                    <a:pt x="28" y="12"/>
                  </a:lnTo>
                  <a:lnTo>
                    <a:pt x="14" y="7"/>
                  </a:lnTo>
                  <a:lnTo>
                    <a:pt x="4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89" name="Freeform 394"/>
            <p:cNvSpPr>
              <a:spLocks/>
            </p:cNvSpPr>
            <p:nvPr/>
          </p:nvSpPr>
          <p:spPr bwMode="auto">
            <a:xfrm>
              <a:off x="2688" y="2614"/>
              <a:ext cx="103" cy="42"/>
            </a:xfrm>
            <a:custGeom>
              <a:avLst/>
              <a:gdLst>
                <a:gd name="T0" fmla="*/ 0 w 206"/>
                <a:gd name="T1" fmla="*/ 0 h 85"/>
                <a:gd name="T2" fmla="*/ 1 w 206"/>
                <a:gd name="T3" fmla="*/ 0 h 85"/>
                <a:gd name="T4" fmla="*/ 1 w 206"/>
                <a:gd name="T5" fmla="*/ 0 h 85"/>
                <a:gd name="T6" fmla="*/ 1 w 206"/>
                <a:gd name="T7" fmla="*/ 0 h 85"/>
                <a:gd name="T8" fmla="*/ 1 w 206"/>
                <a:gd name="T9" fmla="*/ 0 h 85"/>
                <a:gd name="T10" fmla="*/ 1 w 206"/>
                <a:gd name="T11" fmla="*/ 0 h 85"/>
                <a:gd name="T12" fmla="*/ 1 w 206"/>
                <a:gd name="T13" fmla="*/ 0 h 85"/>
                <a:gd name="T14" fmla="*/ 1 w 206"/>
                <a:gd name="T15" fmla="*/ 0 h 85"/>
                <a:gd name="T16" fmla="*/ 1 w 206"/>
                <a:gd name="T17" fmla="*/ 0 h 85"/>
                <a:gd name="T18" fmla="*/ 1 w 206"/>
                <a:gd name="T19" fmla="*/ 0 h 85"/>
                <a:gd name="T20" fmla="*/ 1 w 206"/>
                <a:gd name="T21" fmla="*/ 0 h 85"/>
                <a:gd name="T22" fmla="*/ 1 w 206"/>
                <a:gd name="T23" fmla="*/ 0 h 85"/>
                <a:gd name="T24" fmla="*/ 1 w 206"/>
                <a:gd name="T25" fmla="*/ 0 h 85"/>
                <a:gd name="T26" fmla="*/ 1 w 206"/>
                <a:gd name="T27" fmla="*/ 0 h 85"/>
                <a:gd name="T28" fmla="*/ 1 w 206"/>
                <a:gd name="T29" fmla="*/ 0 h 85"/>
                <a:gd name="T30" fmla="*/ 1 w 206"/>
                <a:gd name="T31" fmla="*/ 0 h 85"/>
                <a:gd name="T32" fmla="*/ 1 w 206"/>
                <a:gd name="T33" fmla="*/ 0 h 85"/>
                <a:gd name="T34" fmla="*/ 1 w 206"/>
                <a:gd name="T35" fmla="*/ 0 h 85"/>
                <a:gd name="T36" fmla="*/ 1 w 206"/>
                <a:gd name="T37" fmla="*/ 0 h 85"/>
                <a:gd name="T38" fmla="*/ 1 w 206"/>
                <a:gd name="T39" fmla="*/ 0 h 85"/>
                <a:gd name="T40" fmla="*/ 1 w 206"/>
                <a:gd name="T41" fmla="*/ 0 h 85"/>
                <a:gd name="T42" fmla="*/ 1 w 206"/>
                <a:gd name="T43" fmla="*/ 0 h 85"/>
                <a:gd name="T44" fmla="*/ 1 w 206"/>
                <a:gd name="T45" fmla="*/ 0 h 85"/>
                <a:gd name="T46" fmla="*/ 1 w 206"/>
                <a:gd name="T47" fmla="*/ 0 h 85"/>
                <a:gd name="T48" fmla="*/ 1 w 206"/>
                <a:gd name="T49" fmla="*/ 0 h 85"/>
                <a:gd name="T50" fmla="*/ 1 w 206"/>
                <a:gd name="T51" fmla="*/ 0 h 85"/>
                <a:gd name="T52" fmla="*/ 1 w 206"/>
                <a:gd name="T53" fmla="*/ 0 h 85"/>
                <a:gd name="T54" fmla="*/ 1 w 206"/>
                <a:gd name="T55" fmla="*/ 0 h 85"/>
                <a:gd name="T56" fmla="*/ 1 w 206"/>
                <a:gd name="T57" fmla="*/ 0 h 85"/>
                <a:gd name="T58" fmla="*/ 1 w 206"/>
                <a:gd name="T59" fmla="*/ 0 h 85"/>
                <a:gd name="T60" fmla="*/ 1 w 206"/>
                <a:gd name="T61" fmla="*/ 0 h 85"/>
                <a:gd name="T62" fmla="*/ 1 w 206"/>
                <a:gd name="T63" fmla="*/ 0 h 85"/>
                <a:gd name="T64" fmla="*/ 0 w 206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6"/>
                <a:gd name="T100" fmla="*/ 0 h 85"/>
                <a:gd name="T101" fmla="*/ 206 w 206"/>
                <a:gd name="T102" fmla="*/ 85 h 8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6" h="85">
                  <a:moveTo>
                    <a:pt x="0" y="54"/>
                  </a:moveTo>
                  <a:lnTo>
                    <a:pt x="11" y="45"/>
                  </a:lnTo>
                  <a:lnTo>
                    <a:pt x="22" y="37"/>
                  </a:lnTo>
                  <a:lnTo>
                    <a:pt x="34" y="30"/>
                  </a:lnTo>
                  <a:lnTo>
                    <a:pt x="46" y="23"/>
                  </a:lnTo>
                  <a:lnTo>
                    <a:pt x="60" y="16"/>
                  </a:lnTo>
                  <a:lnTo>
                    <a:pt x="74" y="11"/>
                  </a:lnTo>
                  <a:lnTo>
                    <a:pt x="88" y="7"/>
                  </a:lnTo>
                  <a:lnTo>
                    <a:pt x="103" y="3"/>
                  </a:lnTo>
                  <a:lnTo>
                    <a:pt x="117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79" y="12"/>
                  </a:lnTo>
                  <a:lnTo>
                    <a:pt x="189" y="19"/>
                  </a:lnTo>
                  <a:lnTo>
                    <a:pt x="197" y="29"/>
                  </a:lnTo>
                  <a:lnTo>
                    <a:pt x="206" y="47"/>
                  </a:lnTo>
                  <a:lnTo>
                    <a:pt x="206" y="62"/>
                  </a:lnTo>
                  <a:lnTo>
                    <a:pt x="198" y="73"/>
                  </a:lnTo>
                  <a:lnTo>
                    <a:pt x="185" y="82"/>
                  </a:lnTo>
                  <a:lnTo>
                    <a:pt x="167" y="85"/>
                  </a:lnTo>
                  <a:lnTo>
                    <a:pt x="149" y="84"/>
                  </a:lnTo>
                  <a:lnTo>
                    <a:pt x="132" y="76"/>
                  </a:lnTo>
                  <a:lnTo>
                    <a:pt x="116" y="63"/>
                  </a:lnTo>
                  <a:lnTo>
                    <a:pt x="102" y="53"/>
                  </a:lnTo>
                  <a:lnTo>
                    <a:pt x="84" y="47"/>
                  </a:lnTo>
                  <a:lnTo>
                    <a:pt x="66" y="45"/>
                  </a:lnTo>
                  <a:lnTo>
                    <a:pt x="46" y="46"/>
                  </a:lnTo>
                  <a:lnTo>
                    <a:pt x="29" y="48"/>
                  </a:lnTo>
                  <a:lnTo>
                    <a:pt x="14" y="50"/>
                  </a:lnTo>
                  <a:lnTo>
                    <a:pt x="4" y="5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0" name="Freeform 395"/>
            <p:cNvSpPr>
              <a:spLocks/>
            </p:cNvSpPr>
            <p:nvPr/>
          </p:nvSpPr>
          <p:spPr bwMode="auto">
            <a:xfrm>
              <a:off x="2360" y="2408"/>
              <a:ext cx="74" cy="47"/>
            </a:xfrm>
            <a:custGeom>
              <a:avLst/>
              <a:gdLst>
                <a:gd name="T0" fmla="*/ 0 w 147"/>
                <a:gd name="T1" fmla="*/ 0 h 95"/>
                <a:gd name="T2" fmla="*/ 1 w 147"/>
                <a:gd name="T3" fmla="*/ 0 h 95"/>
                <a:gd name="T4" fmla="*/ 1 w 147"/>
                <a:gd name="T5" fmla="*/ 0 h 95"/>
                <a:gd name="T6" fmla="*/ 1 w 147"/>
                <a:gd name="T7" fmla="*/ 0 h 95"/>
                <a:gd name="T8" fmla="*/ 1 w 147"/>
                <a:gd name="T9" fmla="*/ 0 h 95"/>
                <a:gd name="T10" fmla="*/ 1 w 147"/>
                <a:gd name="T11" fmla="*/ 0 h 95"/>
                <a:gd name="T12" fmla="*/ 1 w 147"/>
                <a:gd name="T13" fmla="*/ 0 h 95"/>
                <a:gd name="T14" fmla="*/ 1 w 147"/>
                <a:gd name="T15" fmla="*/ 0 h 95"/>
                <a:gd name="T16" fmla="*/ 1 w 147"/>
                <a:gd name="T17" fmla="*/ 0 h 95"/>
                <a:gd name="T18" fmla="*/ 1 w 147"/>
                <a:gd name="T19" fmla="*/ 0 h 95"/>
                <a:gd name="T20" fmla="*/ 1 w 147"/>
                <a:gd name="T21" fmla="*/ 0 h 95"/>
                <a:gd name="T22" fmla="*/ 1 w 147"/>
                <a:gd name="T23" fmla="*/ 0 h 95"/>
                <a:gd name="T24" fmla="*/ 1 w 147"/>
                <a:gd name="T25" fmla="*/ 0 h 95"/>
                <a:gd name="T26" fmla="*/ 1 w 147"/>
                <a:gd name="T27" fmla="*/ 0 h 95"/>
                <a:gd name="T28" fmla="*/ 1 w 147"/>
                <a:gd name="T29" fmla="*/ 0 h 95"/>
                <a:gd name="T30" fmla="*/ 1 w 147"/>
                <a:gd name="T31" fmla="*/ 0 h 95"/>
                <a:gd name="T32" fmla="*/ 1 w 147"/>
                <a:gd name="T33" fmla="*/ 0 h 95"/>
                <a:gd name="T34" fmla="*/ 1 w 147"/>
                <a:gd name="T35" fmla="*/ 0 h 95"/>
                <a:gd name="T36" fmla="*/ 1 w 147"/>
                <a:gd name="T37" fmla="*/ 0 h 95"/>
                <a:gd name="T38" fmla="*/ 1 w 147"/>
                <a:gd name="T39" fmla="*/ 0 h 95"/>
                <a:gd name="T40" fmla="*/ 1 w 147"/>
                <a:gd name="T41" fmla="*/ 0 h 95"/>
                <a:gd name="T42" fmla="*/ 1 w 147"/>
                <a:gd name="T43" fmla="*/ 0 h 95"/>
                <a:gd name="T44" fmla="*/ 1 w 147"/>
                <a:gd name="T45" fmla="*/ 0 h 95"/>
                <a:gd name="T46" fmla="*/ 1 w 147"/>
                <a:gd name="T47" fmla="*/ 0 h 95"/>
                <a:gd name="T48" fmla="*/ 0 w 147"/>
                <a:gd name="T49" fmla="*/ 0 h 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7"/>
                <a:gd name="T76" fmla="*/ 0 h 95"/>
                <a:gd name="T77" fmla="*/ 147 w 147"/>
                <a:gd name="T78" fmla="*/ 95 h 9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7" h="95">
                  <a:moveTo>
                    <a:pt x="0" y="5"/>
                  </a:moveTo>
                  <a:lnTo>
                    <a:pt x="22" y="2"/>
                  </a:lnTo>
                  <a:lnTo>
                    <a:pt x="45" y="0"/>
                  </a:lnTo>
                  <a:lnTo>
                    <a:pt x="68" y="3"/>
                  </a:lnTo>
                  <a:lnTo>
                    <a:pt x="91" y="8"/>
                  </a:lnTo>
                  <a:lnTo>
                    <a:pt x="111" y="17"/>
                  </a:lnTo>
                  <a:lnTo>
                    <a:pt x="128" y="29"/>
                  </a:lnTo>
                  <a:lnTo>
                    <a:pt x="141" y="44"/>
                  </a:lnTo>
                  <a:lnTo>
                    <a:pt x="147" y="63"/>
                  </a:lnTo>
                  <a:lnTo>
                    <a:pt x="146" y="79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19" y="95"/>
                  </a:lnTo>
                  <a:lnTo>
                    <a:pt x="105" y="90"/>
                  </a:lnTo>
                  <a:lnTo>
                    <a:pt x="93" y="82"/>
                  </a:lnTo>
                  <a:lnTo>
                    <a:pt x="83" y="70"/>
                  </a:lnTo>
                  <a:lnTo>
                    <a:pt x="77" y="55"/>
                  </a:lnTo>
                  <a:lnTo>
                    <a:pt x="71" y="43"/>
                  </a:lnTo>
                  <a:lnTo>
                    <a:pt x="62" y="33"/>
                  </a:lnTo>
                  <a:lnTo>
                    <a:pt x="50" y="23"/>
                  </a:lnTo>
                  <a:lnTo>
                    <a:pt x="36" y="17"/>
                  </a:lnTo>
                  <a:lnTo>
                    <a:pt x="22" y="12"/>
                  </a:lnTo>
                  <a:lnTo>
                    <a:pt x="10" y="7"/>
                  </a:lnTo>
                  <a:lnTo>
                    <a:pt x="3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1" name="Freeform 396"/>
            <p:cNvSpPr>
              <a:spLocks/>
            </p:cNvSpPr>
            <p:nvPr/>
          </p:nvSpPr>
          <p:spPr bwMode="auto">
            <a:xfrm>
              <a:off x="2357" y="2414"/>
              <a:ext cx="43" cy="77"/>
            </a:xfrm>
            <a:custGeom>
              <a:avLst/>
              <a:gdLst>
                <a:gd name="T0" fmla="*/ 0 w 87"/>
                <a:gd name="T1" fmla="*/ 0 h 154"/>
                <a:gd name="T2" fmla="*/ 0 w 87"/>
                <a:gd name="T3" fmla="*/ 1 h 154"/>
                <a:gd name="T4" fmla="*/ 0 w 87"/>
                <a:gd name="T5" fmla="*/ 1 h 154"/>
                <a:gd name="T6" fmla="*/ 0 w 87"/>
                <a:gd name="T7" fmla="*/ 1 h 154"/>
                <a:gd name="T8" fmla="*/ 0 w 87"/>
                <a:gd name="T9" fmla="*/ 1 h 154"/>
                <a:gd name="T10" fmla="*/ 0 w 87"/>
                <a:gd name="T11" fmla="*/ 1 h 154"/>
                <a:gd name="T12" fmla="*/ 0 w 87"/>
                <a:gd name="T13" fmla="*/ 1 h 154"/>
                <a:gd name="T14" fmla="*/ 0 w 87"/>
                <a:gd name="T15" fmla="*/ 1 h 154"/>
                <a:gd name="T16" fmla="*/ 0 w 87"/>
                <a:gd name="T17" fmla="*/ 1 h 154"/>
                <a:gd name="T18" fmla="*/ 0 w 87"/>
                <a:gd name="T19" fmla="*/ 1 h 154"/>
                <a:gd name="T20" fmla="*/ 0 w 87"/>
                <a:gd name="T21" fmla="*/ 1 h 154"/>
                <a:gd name="T22" fmla="*/ 0 w 87"/>
                <a:gd name="T23" fmla="*/ 1 h 154"/>
                <a:gd name="T24" fmla="*/ 0 w 87"/>
                <a:gd name="T25" fmla="*/ 1 h 154"/>
                <a:gd name="T26" fmla="*/ 0 w 87"/>
                <a:gd name="T27" fmla="*/ 1 h 154"/>
                <a:gd name="T28" fmla="*/ 0 w 87"/>
                <a:gd name="T29" fmla="*/ 1 h 154"/>
                <a:gd name="T30" fmla="*/ 0 w 87"/>
                <a:gd name="T31" fmla="*/ 1 h 154"/>
                <a:gd name="T32" fmla="*/ 0 w 87"/>
                <a:gd name="T33" fmla="*/ 1 h 154"/>
                <a:gd name="T34" fmla="*/ 0 w 87"/>
                <a:gd name="T35" fmla="*/ 1 h 154"/>
                <a:gd name="T36" fmla="*/ 0 w 87"/>
                <a:gd name="T37" fmla="*/ 1 h 154"/>
                <a:gd name="T38" fmla="*/ 0 w 87"/>
                <a:gd name="T39" fmla="*/ 1 h 154"/>
                <a:gd name="T40" fmla="*/ 0 w 87"/>
                <a:gd name="T41" fmla="*/ 1 h 154"/>
                <a:gd name="T42" fmla="*/ 0 w 87"/>
                <a:gd name="T43" fmla="*/ 1 h 154"/>
                <a:gd name="T44" fmla="*/ 0 w 87"/>
                <a:gd name="T45" fmla="*/ 1 h 154"/>
                <a:gd name="T46" fmla="*/ 0 w 87"/>
                <a:gd name="T47" fmla="*/ 1 h 154"/>
                <a:gd name="T48" fmla="*/ 0 w 87"/>
                <a:gd name="T49" fmla="*/ 0 h 1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7"/>
                <a:gd name="T76" fmla="*/ 0 h 154"/>
                <a:gd name="T77" fmla="*/ 87 w 87"/>
                <a:gd name="T78" fmla="*/ 154 h 1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7" h="154">
                  <a:moveTo>
                    <a:pt x="0" y="0"/>
                  </a:moveTo>
                  <a:lnTo>
                    <a:pt x="20" y="10"/>
                  </a:lnTo>
                  <a:lnTo>
                    <a:pt x="38" y="24"/>
                  </a:lnTo>
                  <a:lnTo>
                    <a:pt x="56" y="40"/>
                  </a:lnTo>
                  <a:lnTo>
                    <a:pt x="69" y="59"/>
                  </a:lnTo>
                  <a:lnTo>
                    <a:pt x="81" y="78"/>
                  </a:lnTo>
                  <a:lnTo>
                    <a:pt x="87" y="98"/>
                  </a:lnTo>
                  <a:lnTo>
                    <a:pt x="87" y="119"/>
                  </a:lnTo>
                  <a:lnTo>
                    <a:pt x="81" y="137"/>
                  </a:lnTo>
                  <a:lnTo>
                    <a:pt x="71" y="150"/>
                  </a:lnTo>
                  <a:lnTo>
                    <a:pt x="59" y="154"/>
                  </a:lnTo>
                  <a:lnTo>
                    <a:pt x="49" y="152"/>
                  </a:lnTo>
                  <a:lnTo>
                    <a:pt x="38" y="144"/>
                  </a:lnTo>
                  <a:lnTo>
                    <a:pt x="30" y="133"/>
                  </a:lnTo>
                  <a:lnTo>
                    <a:pt x="26" y="119"/>
                  </a:lnTo>
                  <a:lnTo>
                    <a:pt x="26" y="103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31" y="60"/>
                  </a:lnTo>
                  <a:lnTo>
                    <a:pt x="27" y="45"/>
                  </a:lnTo>
                  <a:lnTo>
                    <a:pt x="21" y="31"/>
                  </a:lnTo>
                  <a:lnTo>
                    <a:pt x="14" y="19"/>
                  </a:lnTo>
                  <a:lnTo>
                    <a:pt x="7" y="9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2" name="Freeform 397"/>
            <p:cNvSpPr>
              <a:spLocks/>
            </p:cNvSpPr>
            <p:nvPr/>
          </p:nvSpPr>
          <p:spPr bwMode="auto">
            <a:xfrm>
              <a:off x="2359" y="2373"/>
              <a:ext cx="81" cy="34"/>
            </a:xfrm>
            <a:custGeom>
              <a:avLst/>
              <a:gdLst>
                <a:gd name="T0" fmla="*/ 0 w 161"/>
                <a:gd name="T1" fmla="*/ 0 h 69"/>
                <a:gd name="T2" fmla="*/ 1 w 161"/>
                <a:gd name="T3" fmla="*/ 0 h 69"/>
                <a:gd name="T4" fmla="*/ 1 w 161"/>
                <a:gd name="T5" fmla="*/ 0 h 69"/>
                <a:gd name="T6" fmla="*/ 1 w 161"/>
                <a:gd name="T7" fmla="*/ 0 h 69"/>
                <a:gd name="T8" fmla="*/ 1 w 161"/>
                <a:gd name="T9" fmla="*/ 0 h 69"/>
                <a:gd name="T10" fmla="*/ 1 w 161"/>
                <a:gd name="T11" fmla="*/ 0 h 69"/>
                <a:gd name="T12" fmla="*/ 1 w 161"/>
                <a:gd name="T13" fmla="*/ 0 h 69"/>
                <a:gd name="T14" fmla="*/ 1 w 161"/>
                <a:gd name="T15" fmla="*/ 0 h 69"/>
                <a:gd name="T16" fmla="*/ 1 w 161"/>
                <a:gd name="T17" fmla="*/ 0 h 69"/>
                <a:gd name="T18" fmla="*/ 1 w 161"/>
                <a:gd name="T19" fmla="*/ 0 h 69"/>
                <a:gd name="T20" fmla="*/ 1 w 161"/>
                <a:gd name="T21" fmla="*/ 0 h 69"/>
                <a:gd name="T22" fmla="*/ 1 w 161"/>
                <a:gd name="T23" fmla="*/ 0 h 69"/>
                <a:gd name="T24" fmla="*/ 1 w 161"/>
                <a:gd name="T25" fmla="*/ 0 h 69"/>
                <a:gd name="T26" fmla="*/ 1 w 161"/>
                <a:gd name="T27" fmla="*/ 0 h 69"/>
                <a:gd name="T28" fmla="*/ 1 w 161"/>
                <a:gd name="T29" fmla="*/ 0 h 69"/>
                <a:gd name="T30" fmla="*/ 1 w 161"/>
                <a:gd name="T31" fmla="*/ 0 h 69"/>
                <a:gd name="T32" fmla="*/ 1 w 161"/>
                <a:gd name="T33" fmla="*/ 0 h 69"/>
                <a:gd name="T34" fmla="*/ 1 w 161"/>
                <a:gd name="T35" fmla="*/ 0 h 69"/>
                <a:gd name="T36" fmla="*/ 1 w 161"/>
                <a:gd name="T37" fmla="*/ 0 h 69"/>
                <a:gd name="T38" fmla="*/ 1 w 161"/>
                <a:gd name="T39" fmla="*/ 0 h 69"/>
                <a:gd name="T40" fmla="*/ 1 w 161"/>
                <a:gd name="T41" fmla="*/ 0 h 69"/>
                <a:gd name="T42" fmla="*/ 1 w 161"/>
                <a:gd name="T43" fmla="*/ 0 h 69"/>
                <a:gd name="T44" fmla="*/ 1 w 161"/>
                <a:gd name="T45" fmla="*/ 0 h 69"/>
                <a:gd name="T46" fmla="*/ 1 w 161"/>
                <a:gd name="T47" fmla="*/ 0 h 69"/>
                <a:gd name="T48" fmla="*/ 0 w 161"/>
                <a:gd name="T49" fmla="*/ 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"/>
                <a:gd name="T76" fmla="*/ 0 h 69"/>
                <a:gd name="T77" fmla="*/ 161 w 161"/>
                <a:gd name="T78" fmla="*/ 69 h 6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" h="69">
                  <a:moveTo>
                    <a:pt x="0" y="69"/>
                  </a:moveTo>
                  <a:lnTo>
                    <a:pt x="14" y="52"/>
                  </a:lnTo>
                  <a:lnTo>
                    <a:pt x="30" y="36"/>
                  </a:lnTo>
                  <a:lnTo>
                    <a:pt x="49" y="22"/>
                  </a:lnTo>
                  <a:lnTo>
                    <a:pt x="69" y="11"/>
                  </a:lnTo>
                  <a:lnTo>
                    <a:pt x="90" y="4"/>
                  </a:lnTo>
                  <a:lnTo>
                    <a:pt x="110" y="0"/>
                  </a:lnTo>
                  <a:lnTo>
                    <a:pt x="130" y="4"/>
                  </a:lnTo>
                  <a:lnTo>
                    <a:pt x="147" y="13"/>
                  </a:lnTo>
                  <a:lnTo>
                    <a:pt x="158" y="25"/>
                  </a:lnTo>
                  <a:lnTo>
                    <a:pt x="161" y="37"/>
                  </a:lnTo>
                  <a:lnTo>
                    <a:pt x="156" y="47"/>
                  </a:lnTo>
                  <a:lnTo>
                    <a:pt x="148" y="55"/>
                  </a:lnTo>
                  <a:lnTo>
                    <a:pt x="136" y="61"/>
                  </a:lnTo>
                  <a:lnTo>
                    <a:pt x="121" y="64"/>
                  </a:lnTo>
                  <a:lnTo>
                    <a:pt x="105" y="61"/>
                  </a:lnTo>
                  <a:lnTo>
                    <a:pt x="90" y="54"/>
                  </a:lnTo>
                  <a:lnTo>
                    <a:pt x="77" y="49"/>
                  </a:lnTo>
                  <a:lnTo>
                    <a:pt x="63" y="47"/>
                  </a:lnTo>
                  <a:lnTo>
                    <a:pt x="48" y="50"/>
                  </a:lnTo>
                  <a:lnTo>
                    <a:pt x="34" y="54"/>
                  </a:lnTo>
                  <a:lnTo>
                    <a:pt x="21" y="59"/>
                  </a:lnTo>
                  <a:lnTo>
                    <a:pt x="10" y="64"/>
                  </a:lnTo>
                  <a:lnTo>
                    <a:pt x="2" y="6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3" name="Freeform 398"/>
            <p:cNvSpPr>
              <a:spLocks/>
            </p:cNvSpPr>
            <p:nvPr/>
          </p:nvSpPr>
          <p:spPr bwMode="auto">
            <a:xfrm>
              <a:off x="2356" y="2338"/>
              <a:ext cx="57" cy="66"/>
            </a:xfrm>
            <a:custGeom>
              <a:avLst/>
              <a:gdLst>
                <a:gd name="T0" fmla="*/ 0 w 114"/>
                <a:gd name="T1" fmla="*/ 0 h 133"/>
                <a:gd name="T2" fmla="*/ 1 w 114"/>
                <a:gd name="T3" fmla="*/ 0 h 133"/>
                <a:gd name="T4" fmla="*/ 1 w 114"/>
                <a:gd name="T5" fmla="*/ 0 h 133"/>
                <a:gd name="T6" fmla="*/ 1 w 114"/>
                <a:gd name="T7" fmla="*/ 0 h 133"/>
                <a:gd name="T8" fmla="*/ 1 w 114"/>
                <a:gd name="T9" fmla="*/ 0 h 133"/>
                <a:gd name="T10" fmla="*/ 1 w 114"/>
                <a:gd name="T11" fmla="*/ 0 h 133"/>
                <a:gd name="T12" fmla="*/ 1 w 114"/>
                <a:gd name="T13" fmla="*/ 0 h 133"/>
                <a:gd name="T14" fmla="*/ 1 w 114"/>
                <a:gd name="T15" fmla="*/ 0 h 133"/>
                <a:gd name="T16" fmla="*/ 1 w 114"/>
                <a:gd name="T17" fmla="*/ 0 h 133"/>
                <a:gd name="T18" fmla="*/ 1 w 114"/>
                <a:gd name="T19" fmla="*/ 0 h 133"/>
                <a:gd name="T20" fmla="*/ 1 w 114"/>
                <a:gd name="T21" fmla="*/ 0 h 133"/>
                <a:gd name="T22" fmla="*/ 1 w 114"/>
                <a:gd name="T23" fmla="*/ 0 h 133"/>
                <a:gd name="T24" fmla="*/ 1 w 114"/>
                <a:gd name="T25" fmla="*/ 0 h 133"/>
                <a:gd name="T26" fmla="*/ 1 w 114"/>
                <a:gd name="T27" fmla="*/ 0 h 133"/>
                <a:gd name="T28" fmla="*/ 1 w 114"/>
                <a:gd name="T29" fmla="*/ 0 h 133"/>
                <a:gd name="T30" fmla="*/ 1 w 114"/>
                <a:gd name="T31" fmla="*/ 0 h 133"/>
                <a:gd name="T32" fmla="*/ 1 w 114"/>
                <a:gd name="T33" fmla="*/ 0 h 133"/>
                <a:gd name="T34" fmla="*/ 1 w 114"/>
                <a:gd name="T35" fmla="*/ 0 h 133"/>
                <a:gd name="T36" fmla="*/ 1 w 114"/>
                <a:gd name="T37" fmla="*/ 0 h 133"/>
                <a:gd name="T38" fmla="*/ 1 w 114"/>
                <a:gd name="T39" fmla="*/ 0 h 133"/>
                <a:gd name="T40" fmla="*/ 1 w 114"/>
                <a:gd name="T41" fmla="*/ 0 h 133"/>
                <a:gd name="T42" fmla="*/ 1 w 114"/>
                <a:gd name="T43" fmla="*/ 0 h 133"/>
                <a:gd name="T44" fmla="*/ 1 w 114"/>
                <a:gd name="T45" fmla="*/ 0 h 133"/>
                <a:gd name="T46" fmla="*/ 1 w 114"/>
                <a:gd name="T47" fmla="*/ 0 h 133"/>
                <a:gd name="T48" fmla="*/ 0 w 114"/>
                <a:gd name="T49" fmla="*/ 0 h 1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4"/>
                <a:gd name="T76" fmla="*/ 0 h 133"/>
                <a:gd name="T77" fmla="*/ 114 w 114"/>
                <a:gd name="T78" fmla="*/ 133 h 13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4" h="133">
                  <a:moveTo>
                    <a:pt x="0" y="133"/>
                  </a:moveTo>
                  <a:lnTo>
                    <a:pt x="1" y="111"/>
                  </a:lnTo>
                  <a:lnTo>
                    <a:pt x="5" y="88"/>
                  </a:lnTo>
                  <a:lnTo>
                    <a:pt x="11" y="65"/>
                  </a:lnTo>
                  <a:lnTo>
                    <a:pt x="22" y="44"/>
                  </a:lnTo>
                  <a:lnTo>
                    <a:pt x="35" y="25"/>
                  </a:lnTo>
                  <a:lnTo>
                    <a:pt x="49" y="12"/>
                  </a:lnTo>
                  <a:lnTo>
                    <a:pt x="67" y="2"/>
                  </a:lnTo>
                  <a:lnTo>
                    <a:pt x="86" y="0"/>
                  </a:lnTo>
                  <a:lnTo>
                    <a:pt x="102" y="4"/>
                  </a:lnTo>
                  <a:lnTo>
                    <a:pt x="112" y="12"/>
                  </a:lnTo>
                  <a:lnTo>
                    <a:pt x="114" y="22"/>
                  </a:lnTo>
                  <a:lnTo>
                    <a:pt x="112" y="35"/>
                  </a:lnTo>
                  <a:lnTo>
                    <a:pt x="105" y="46"/>
                  </a:lnTo>
                  <a:lnTo>
                    <a:pt x="94" y="56"/>
                  </a:lnTo>
                  <a:lnTo>
                    <a:pt x="81" y="65"/>
                  </a:lnTo>
                  <a:lnTo>
                    <a:pt x="64" y="67"/>
                  </a:lnTo>
                  <a:lnTo>
                    <a:pt x="52" y="69"/>
                  </a:lnTo>
                  <a:lnTo>
                    <a:pt x="39" y="77"/>
                  </a:lnTo>
                  <a:lnTo>
                    <a:pt x="29" y="88"/>
                  </a:lnTo>
                  <a:lnTo>
                    <a:pt x="18" y="99"/>
                  </a:lnTo>
                  <a:lnTo>
                    <a:pt x="11" y="112"/>
                  </a:lnTo>
                  <a:lnTo>
                    <a:pt x="5" y="122"/>
                  </a:lnTo>
                  <a:lnTo>
                    <a:pt x="1" y="13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4" name="Freeform 399"/>
            <p:cNvSpPr>
              <a:spLocks/>
            </p:cNvSpPr>
            <p:nvPr/>
          </p:nvSpPr>
          <p:spPr bwMode="auto">
            <a:xfrm>
              <a:off x="2332" y="2318"/>
              <a:ext cx="35" cy="82"/>
            </a:xfrm>
            <a:custGeom>
              <a:avLst/>
              <a:gdLst>
                <a:gd name="T0" fmla="*/ 1 w 70"/>
                <a:gd name="T1" fmla="*/ 1 h 163"/>
                <a:gd name="T2" fmla="*/ 1 w 70"/>
                <a:gd name="T3" fmla="*/ 1 h 163"/>
                <a:gd name="T4" fmla="*/ 1 w 70"/>
                <a:gd name="T5" fmla="*/ 1 h 163"/>
                <a:gd name="T6" fmla="*/ 1 w 70"/>
                <a:gd name="T7" fmla="*/ 1 h 163"/>
                <a:gd name="T8" fmla="*/ 0 w 70"/>
                <a:gd name="T9" fmla="*/ 1 h 163"/>
                <a:gd name="T10" fmla="*/ 0 w 70"/>
                <a:gd name="T11" fmla="*/ 1 h 163"/>
                <a:gd name="T12" fmla="*/ 1 w 70"/>
                <a:gd name="T13" fmla="*/ 1 h 163"/>
                <a:gd name="T14" fmla="*/ 1 w 70"/>
                <a:gd name="T15" fmla="*/ 1 h 163"/>
                <a:gd name="T16" fmla="*/ 1 w 70"/>
                <a:gd name="T17" fmla="*/ 1 h 163"/>
                <a:gd name="T18" fmla="*/ 1 w 70"/>
                <a:gd name="T19" fmla="*/ 0 h 163"/>
                <a:gd name="T20" fmla="*/ 1 w 70"/>
                <a:gd name="T21" fmla="*/ 1 h 163"/>
                <a:gd name="T22" fmla="*/ 1 w 70"/>
                <a:gd name="T23" fmla="*/ 1 h 163"/>
                <a:gd name="T24" fmla="*/ 1 w 70"/>
                <a:gd name="T25" fmla="*/ 1 h 163"/>
                <a:gd name="T26" fmla="*/ 1 w 70"/>
                <a:gd name="T27" fmla="*/ 1 h 163"/>
                <a:gd name="T28" fmla="*/ 1 w 70"/>
                <a:gd name="T29" fmla="*/ 1 h 163"/>
                <a:gd name="T30" fmla="*/ 1 w 70"/>
                <a:gd name="T31" fmla="*/ 1 h 163"/>
                <a:gd name="T32" fmla="*/ 1 w 70"/>
                <a:gd name="T33" fmla="*/ 1 h 163"/>
                <a:gd name="T34" fmla="*/ 1 w 70"/>
                <a:gd name="T35" fmla="*/ 1 h 163"/>
                <a:gd name="T36" fmla="*/ 1 w 70"/>
                <a:gd name="T37" fmla="*/ 1 h 163"/>
                <a:gd name="T38" fmla="*/ 1 w 70"/>
                <a:gd name="T39" fmla="*/ 1 h 163"/>
                <a:gd name="T40" fmla="*/ 1 w 70"/>
                <a:gd name="T41" fmla="*/ 1 h 1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0"/>
                <a:gd name="T64" fmla="*/ 0 h 163"/>
                <a:gd name="T65" fmla="*/ 70 w 70"/>
                <a:gd name="T66" fmla="*/ 163 h 16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0" h="163">
                  <a:moveTo>
                    <a:pt x="30" y="163"/>
                  </a:moveTo>
                  <a:lnTo>
                    <a:pt x="18" y="145"/>
                  </a:lnTo>
                  <a:lnTo>
                    <a:pt x="9" y="124"/>
                  </a:lnTo>
                  <a:lnTo>
                    <a:pt x="3" y="101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4" y="36"/>
                  </a:lnTo>
                  <a:lnTo>
                    <a:pt x="13" y="18"/>
                  </a:lnTo>
                  <a:lnTo>
                    <a:pt x="28" y="6"/>
                  </a:lnTo>
                  <a:lnTo>
                    <a:pt x="43" y="0"/>
                  </a:lnTo>
                  <a:lnTo>
                    <a:pt x="56" y="2"/>
                  </a:lnTo>
                  <a:lnTo>
                    <a:pt x="64" y="9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59" y="62"/>
                  </a:lnTo>
                  <a:lnTo>
                    <a:pt x="48" y="74"/>
                  </a:lnTo>
                  <a:lnTo>
                    <a:pt x="33" y="97"/>
                  </a:lnTo>
                  <a:lnTo>
                    <a:pt x="27" y="127"/>
                  </a:lnTo>
                  <a:lnTo>
                    <a:pt x="28" y="152"/>
                  </a:lnTo>
                  <a:lnTo>
                    <a:pt x="30" y="1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5" name="Freeform 400"/>
            <p:cNvSpPr>
              <a:spLocks/>
            </p:cNvSpPr>
            <p:nvPr/>
          </p:nvSpPr>
          <p:spPr bwMode="auto">
            <a:xfrm>
              <a:off x="2376" y="1599"/>
              <a:ext cx="180" cy="174"/>
            </a:xfrm>
            <a:custGeom>
              <a:avLst/>
              <a:gdLst>
                <a:gd name="T0" fmla="*/ 0 w 361"/>
                <a:gd name="T1" fmla="*/ 1 h 348"/>
                <a:gd name="T2" fmla="*/ 0 w 361"/>
                <a:gd name="T3" fmla="*/ 1 h 348"/>
                <a:gd name="T4" fmla="*/ 0 w 361"/>
                <a:gd name="T5" fmla="*/ 0 h 348"/>
                <a:gd name="T6" fmla="*/ 0 w 361"/>
                <a:gd name="T7" fmla="*/ 0 h 348"/>
                <a:gd name="T8" fmla="*/ 0 w 361"/>
                <a:gd name="T9" fmla="*/ 1 h 348"/>
                <a:gd name="T10" fmla="*/ 0 w 361"/>
                <a:gd name="T11" fmla="*/ 1 h 348"/>
                <a:gd name="T12" fmla="*/ 0 w 361"/>
                <a:gd name="T13" fmla="*/ 1 h 348"/>
                <a:gd name="T14" fmla="*/ 0 w 361"/>
                <a:gd name="T15" fmla="*/ 1 h 348"/>
                <a:gd name="T16" fmla="*/ 0 w 361"/>
                <a:gd name="T17" fmla="*/ 1 h 348"/>
                <a:gd name="T18" fmla="*/ 0 w 361"/>
                <a:gd name="T19" fmla="*/ 1 h 348"/>
                <a:gd name="T20" fmla="*/ 0 w 361"/>
                <a:gd name="T21" fmla="*/ 1 h 348"/>
                <a:gd name="T22" fmla="*/ 0 w 361"/>
                <a:gd name="T23" fmla="*/ 1 h 348"/>
                <a:gd name="T24" fmla="*/ 0 w 361"/>
                <a:gd name="T25" fmla="*/ 1 h 348"/>
                <a:gd name="T26" fmla="*/ 0 w 361"/>
                <a:gd name="T27" fmla="*/ 1 h 348"/>
                <a:gd name="T28" fmla="*/ 0 w 361"/>
                <a:gd name="T29" fmla="*/ 1 h 348"/>
                <a:gd name="T30" fmla="*/ 0 w 361"/>
                <a:gd name="T31" fmla="*/ 1 h 348"/>
                <a:gd name="T32" fmla="*/ 0 w 361"/>
                <a:gd name="T33" fmla="*/ 1 h 348"/>
                <a:gd name="T34" fmla="*/ 0 w 361"/>
                <a:gd name="T35" fmla="*/ 1 h 348"/>
                <a:gd name="T36" fmla="*/ 0 w 361"/>
                <a:gd name="T37" fmla="*/ 1 h 348"/>
                <a:gd name="T38" fmla="*/ 0 w 361"/>
                <a:gd name="T39" fmla="*/ 1 h 348"/>
                <a:gd name="T40" fmla="*/ 0 w 361"/>
                <a:gd name="T41" fmla="*/ 1 h 348"/>
                <a:gd name="T42" fmla="*/ 0 w 361"/>
                <a:gd name="T43" fmla="*/ 1 h 348"/>
                <a:gd name="T44" fmla="*/ 0 w 361"/>
                <a:gd name="T45" fmla="*/ 1 h 348"/>
                <a:gd name="T46" fmla="*/ 0 w 361"/>
                <a:gd name="T47" fmla="*/ 1 h 348"/>
                <a:gd name="T48" fmla="*/ 0 w 361"/>
                <a:gd name="T49" fmla="*/ 1 h 348"/>
                <a:gd name="T50" fmla="*/ 0 w 361"/>
                <a:gd name="T51" fmla="*/ 1 h 348"/>
                <a:gd name="T52" fmla="*/ 0 w 361"/>
                <a:gd name="T53" fmla="*/ 1 h 348"/>
                <a:gd name="T54" fmla="*/ 0 w 361"/>
                <a:gd name="T55" fmla="*/ 1 h 348"/>
                <a:gd name="T56" fmla="*/ 0 w 361"/>
                <a:gd name="T57" fmla="*/ 1 h 348"/>
                <a:gd name="T58" fmla="*/ 0 w 361"/>
                <a:gd name="T59" fmla="*/ 1 h 348"/>
                <a:gd name="T60" fmla="*/ 0 w 361"/>
                <a:gd name="T61" fmla="*/ 1 h 348"/>
                <a:gd name="T62" fmla="*/ 0 w 361"/>
                <a:gd name="T63" fmla="*/ 1 h 348"/>
                <a:gd name="T64" fmla="*/ 0 w 361"/>
                <a:gd name="T65" fmla="*/ 1 h 348"/>
                <a:gd name="T66" fmla="*/ 0 w 361"/>
                <a:gd name="T67" fmla="*/ 1 h 348"/>
                <a:gd name="T68" fmla="*/ 0 w 361"/>
                <a:gd name="T69" fmla="*/ 1 h 348"/>
                <a:gd name="T70" fmla="*/ 0 w 361"/>
                <a:gd name="T71" fmla="*/ 1 h 348"/>
                <a:gd name="T72" fmla="*/ 0 w 361"/>
                <a:gd name="T73" fmla="*/ 1 h 348"/>
                <a:gd name="T74" fmla="*/ 0 w 361"/>
                <a:gd name="T75" fmla="*/ 1 h 348"/>
                <a:gd name="T76" fmla="*/ 0 w 361"/>
                <a:gd name="T77" fmla="*/ 1 h 348"/>
                <a:gd name="T78" fmla="*/ 0 w 361"/>
                <a:gd name="T79" fmla="*/ 1 h 348"/>
                <a:gd name="T80" fmla="*/ 0 w 361"/>
                <a:gd name="T81" fmla="*/ 1 h 3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1"/>
                <a:gd name="T124" fmla="*/ 0 h 348"/>
                <a:gd name="T125" fmla="*/ 361 w 361"/>
                <a:gd name="T126" fmla="*/ 348 h 3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1" h="348">
                  <a:moveTo>
                    <a:pt x="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8" y="0"/>
                  </a:lnTo>
                  <a:lnTo>
                    <a:pt x="23" y="4"/>
                  </a:lnTo>
                  <a:lnTo>
                    <a:pt x="44" y="8"/>
                  </a:lnTo>
                  <a:lnTo>
                    <a:pt x="69" y="16"/>
                  </a:lnTo>
                  <a:lnTo>
                    <a:pt x="98" y="27"/>
                  </a:lnTo>
                  <a:lnTo>
                    <a:pt x="129" y="39"/>
                  </a:lnTo>
                  <a:lnTo>
                    <a:pt x="162" y="55"/>
                  </a:lnTo>
                  <a:lnTo>
                    <a:pt x="196" y="74"/>
                  </a:lnTo>
                  <a:lnTo>
                    <a:pt x="229" y="96"/>
                  </a:lnTo>
                  <a:lnTo>
                    <a:pt x="262" y="120"/>
                  </a:lnTo>
                  <a:lnTo>
                    <a:pt x="291" y="146"/>
                  </a:lnTo>
                  <a:lnTo>
                    <a:pt x="317" y="178"/>
                  </a:lnTo>
                  <a:lnTo>
                    <a:pt x="340" y="210"/>
                  </a:lnTo>
                  <a:lnTo>
                    <a:pt x="356" y="247"/>
                  </a:lnTo>
                  <a:lnTo>
                    <a:pt x="361" y="267"/>
                  </a:lnTo>
                  <a:lnTo>
                    <a:pt x="358" y="287"/>
                  </a:lnTo>
                  <a:lnTo>
                    <a:pt x="354" y="304"/>
                  </a:lnTo>
                  <a:lnTo>
                    <a:pt x="346" y="319"/>
                  </a:lnTo>
                  <a:lnTo>
                    <a:pt x="336" y="331"/>
                  </a:lnTo>
                  <a:lnTo>
                    <a:pt x="328" y="340"/>
                  </a:lnTo>
                  <a:lnTo>
                    <a:pt x="323" y="346"/>
                  </a:lnTo>
                  <a:lnTo>
                    <a:pt x="320" y="348"/>
                  </a:lnTo>
                  <a:lnTo>
                    <a:pt x="321" y="346"/>
                  </a:lnTo>
                  <a:lnTo>
                    <a:pt x="326" y="341"/>
                  </a:lnTo>
                  <a:lnTo>
                    <a:pt x="331" y="332"/>
                  </a:lnTo>
                  <a:lnTo>
                    <a:pt x="336" y="320"/>
                  </a:lnTo>
                  <a:lnTo>
                    <a:pt x="340" y="305"/>
                  </a:lnTo>
                  <a:lnTo>
                    <a:pt x="342" y="287"/>
                  </a:lnTo>
                  <a:lnTo>
                    <a:pt x="341" y="267"/>
                  </a:lnTo>
                  <a:lnTo>
                    <a:pt x="336" y="244"/>
                  </a:lnTo>
                  <a:lnTo>
                    <a:pt x="326" y="220"/>
                  </a:lnTo>
                  <a:lnTo>
                    <a:pt x="309" y="194"/>
                  </a:lnTo>
                  <a:lnTo>
                    <a:pt x="283" y="165"/>
                  </a:lnTo>
                  <a:lnTo>
                    <a:pt x="250" y="136"/>
                  </a:lnTo>
                  <a:lnTo>
                    <a:pt x="207" y="105"/>
                  </a:lnTo>
                  <a:lnTo>
                    <a:pt x="153" y="73"/>
                  </a:lnTo>
                  <a:lnTo>
                    <a:pt x="88" y="3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6" name="Freeform 401"/>
            <p:cNvSpPr>
              <a:spLocks/>
            </p:cNvSpPr>
            <p:nvPr/>
          </p:nvSpPr>
          <p:spPr bwMode="auto">
            <a:xfrm>
              <a:off x="2332" y="2439"/>
              <a:ext cx="63" cy="171"/>
            </a:xfrm>
            <a:custGeom>
              <a:avLst/>
              <a:gdLst>
                <a:gd name="T0" fmla="*/ 1 w 126"/>
                <a:gd name="T1" fmla="*/ 0 h 343"/>
                <a:gd name="T2" fmla="*/ 1 w 126"/>
                <a:gd name="T3" fmla="*/ 0 h 343"/>
                <a:gd name="T4" fmla="*/ 1 w 126"/>
                <a:gd name="T5" fmla="*/ 0 h 343"/>
                <a:gd name="T6" fmla="*/ 0 w 126"/>
                <a:gd name="T7" fmla="*/ 0 h 343"/>
                <a:gd name="T8" fmla="*/ 1 w 126"/>
                <a:gd name="T9" fmla="*/ 0 h 343"/>
                <a:gd name="T10" fmla="*/ 1 w 126"/>
                <a:gd name="T11" fmla="*/ 0 h 343"/>
                <a:gd name="T12" fmla="*/ 1 w 126"/>
                <a:gd name="T13" fmla="*/ 0 h 343"/>
                <a:gd name="T14" fmla="*/ 1 w 126"/>
                <a:gd name="T15" fmla="*/ 0 h 343"/>
                <a:gd name="T16" fmla="*/ 1 w 126"/>
                <a:gd name="T17" fmla="*/ 0 h 343"/>
                <a:gd name="T18" fmla="*/ 1 w 126"/>
                <a:gd name="T19" fmla="*/ 0 h 343"/>
                <a:gd name="T20" fmla="*/ 1 w 126"/>
                <a:gd name="T21" fmla="*/ 0 h 343"/>
                <a:gd name="T22" fmla="*/ 1 w 126"/>
                <a:gd name="T23" fmla="*/ 0 h 343"/>
                <a:gd name="T24" fmla="*/ 1 w 126"/>
                <a:gd name="T25" fmla="*/ 0 h 343"/>
                <a:gd name="T26" fmla="*/ 1 w 126"/>
                <a:gd name="T27" fmla="*/ 0 h 343"/>
                <a:gd name="T28" fmla="*/ 1 w 126"/>
                <a:gd name="T29" fmla="*/ 0 h 343"/>
                <a:gd name="T30" fmla="*/ 1 w 126"/>
                <a:gd name="T31" fmla="*/ 0 h 343"/>
                <a:gd name="T32" fmla="*/ 1 w 126"/>
                <a:gd name="T33" fmla="*/ 0 h 343"/>
                <a:gd name="T34" fmla="*/ 1 w 126"/>
                <a:gd name="T35" fmla="*/ 0 h 343"/>
                <a:gd name="T36" fmla="*/ 1 w 126"/>
                <a:gd name="T37" fmla="*/ 0 h 343"/>
                <a:gd name="T38" fmla="*/ 1 w 126"/>
                <a:gd name="T39" fmla="*/ 0 h 343"/>
                <a:gd name="T40" fmla="*/ 1 w 126"/>
                <a:gd name="T41" fmla="*/ 0 h 343"/>
                <a:gd name="T42" fmla="*/ 1 w 126"/>
                <a:gd name="T43" fmla="*/ 0 h 343"/>
                <a:gd name="T44" fmla="*/ 1 w 126"/>
                <a:gd name="T45" fmla="*/ 0 h 343"/>
                <a:gd name="T46" fmla="*/ 1 w 126"/>
                <a:gd name="T47" fmla="*/ 0 h 343"/>
                <a:gd name="T48" fmla="*/ 1 w 126"/>
                <a:gd name="T49" fmla="*/ 0 h 3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343"/>
                <a:gd name="T77" fmla="*/ 126 w 126"/>
                <a:gd name="T78" fmla="*/ 343 h 34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343">
                  <a:moveTo>
                    <a:pt x="25" y="0"/>
                  </a:moveTo>
                  <a:lnTo>
                    <a:pt x="10" y="30"/>
                  </a:lnTo>
                  <a:lnTo>
                    <a:pt x="2" y="71"/>
                  </a:lnTo>
                  <a:lnTo>
                    <a:pt x="0" y="121"/>
                  </a:lnTo>
                  <a:lnTo>
                    <a:pt x="5" y="175"/>
                  </a:lnTo>
                  <a:lnTo>
                    <a:pt x="19" y="228"/>
                  </a:lnTo>
                  <a:lnTo>
                    <a:pt x="43" y="276"/>
                  </a:lnTo>
                  <a:lnTo>
                    <a:pt x="79" y="316"/>
                  </a:lnTo>
                  <a:lnTo>
                    <a:pt x="126" y="343"/>
                  </a:lnTo>
                  <a:lnTo>
                    <a:pt x="123" y="341"/>
                  </a:lnTo>
                  <a:lnTo>
                    <a:pt x="115" y="332"/>
                  </a:lnTo>
                  <a:lnTo>
                    <a:pt x="102" y="321"/>
                  </a:lnTo>
                  <a:lnTo>
                    <a:pt x="87" y="306"/>
                  </a:lnTo>
                  <a:lnTo>
                    <a:pt x="71" y="288"/>
                  </a:lnTo>
                  <a:lnTo>
                    <a:pt x="55" y="267"/>
                  </a:lnTo>
                  <a:lnTo>
                    <a:pt x="41" y="245"/>
                  </a:lnTo>
                  <a:lnTo>
                    <a:pt x="30" y="221"/>
                  </a:lnTo>
                  <a:lnTo>
                    <a:pt x="19" y="183"/>
                  </a:lnTo>
                  <a:lnTo>
                    <a:pt x="13" y="145"/>
                  </a:lnTo>
                  <a:lnTo>
                    <a:pt x="12" y="108"/>
                  </a:lnTo>
                  <a:lnTo>
                    <a:pt x="13" y="73"/>
                  </a:lnTo>
                  <a:lnTo>
                    <a:pt x="17" y="43"/>
                  </a:lnTo>
                  <a:lnTo>
                    <a:pt x="20" y="20"/>
                  </a:lnTo>
                  <a:lnTo>
                    <a:pt x="24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7" name="Freeform 402"/>
            <p:cNvSpPr>
              <a:spLocks/>
            </p:cNvSpPr>
            <p:nvPr/>
          </p:nvSpPr>
          <p:spPr bwMode="auto">
            <a:xfrm>
              <a:off x="2684" y="2480"/>
              <a:ext cx="165" cy="80"/>
            </a:xfrm>
            <a:custGeom>
              <a:avLst/>
              <a:gdLst>
                <a:gd name="T0" fmla="*/ 0 w 332"/>
                <a:gd name="T1" fmla="*/ 1 h 160"/>
                <a:gd name="T2" fmla="*/ 0 w 332"/>
                <a:gd name="T3" fmla="*/ 1 h 160"/>
                <a:gd name="T4" fmla="*/ 0 w 332"/>
                <a:gd name="T5" fmla="*/ 1 h 160"/>
                <a:gd name="T6" fmla="*/ 0 w 332"/>
                <a:gd name="T7" fmla="*/ 1 h 160"/>
                <a:gd name="T8" fmla="*/ 0 w 332"/>
                <a:gd name="T9" fmla="*/ 1 h 160"/>
                <a:gd name="T10" fmla="*/ 0 w 332"/>
                <a:gd name="T11" fmla="*/ 1 h 160"/>
                <a:gd name="T12" fmla="*/ 0 w 332"/>
                <a:gd name="T13" fmla="*/ 1 h 160"/>
                <a:gd name="T14" fmla="*/ 0 w 332"/>
                <a:gd name="T15" fmla="*/ 1 h 160"/>
                <a:gd name="T16" fmla="*/ 0 w 332"/>
                <a:gd name="T17" fmla="*/ 1 h 160"/>
                <a:gd name="T18" fmla="*/ 0 w 332"/>
                <a:gd name="T19" fmla="*/ 1 h 160"/>
                <a:gd name="T20" fmla="*/ 0 w 332"/>
                <a:gd name="T21" fmla="*/ 1 h 160"/>
                <a:gd name="T22" fmla="*/ 0 w 332"/>
                <a:gd name="T23" fmla="*/ 1 h 160"/>
                <a:gd name="T24" fmla="*/ 0 w 332"/>
                <a:gd name="T25" fmla="*/ 0 h 160"/>
                <a:gd name="T26" fmla="*/ 0 w 332"/>
                <a:gd name="T27" fmla="*/ 0 h 160"/>
                <a:gd name="T28" fmla="*/ 0 w 332"/>
                <a:gd name="T29" fmla="*/ 1 h 160"/>
                <a:gd name="T30" fmla="*/ 0 w 332"/>
                <a:gd name="T31" fmla="*/ 1 h 160"/>
                <a:gd name="T32" fmla="*/ 0 w 332"/>
                <a:gd name="T33" fmla="*/ 1 h 160"/>
                <a:gd name="T34" fmla="*/ 0 w 332"/>
                <a:gd name="T35" fmla="*/ 1 h 160"/>
                <a:gd name="T36" fmla="*/ 0 w 332"/>
                <a:gd name="T37" fmla="*/ 1 h 160"/>
                <a:gd name="T38" fmla="*/ 0 w 332"/>
                <a:gd name="T39" fmla="*/ 1 h 160"/>
                <a:gd name="T40" fmla="*/ 0 w 332"/>
                <a:gd name="T41" fmla="*/ 1 h 160"/>
                <a:gd name="T42" fmla="*/ 0 w 332"/>
                <a:gd name="T43" fmla="*/ 1 h 160"/>
                <a:gd name="T44" fmla="*/ 0 w 332"/>
                <a:gd name="T45" fmla="*/ 1 h 160"/>
                <a:gd name="T46" fmla="*/ 0 w 332"/>
                <a:gd name="T47" fmla="*/ 1 h 160"/>
                <a:gd name="T48" fmla="*/ 0 w 332"/>
                <a:gd name="T49" fmla="*/ 1 h 160"/>
                <a:gd name="T50" fmla="*/ 0 w 332"/>
                <a:gd name="T51" fmla="*/ 1 h 160"/>
                <a:gd name="T52" fmla="*/ 0 w 332"/>
                <a:gd name="T53" fmla="*/ 1 h 160"/>
                <a:gd name="T54" fmla="*/ 0 w 332"/>
                <a:gd name="T55" fmla="*/ 1 h 160"/>
                <a:gd name="T56" fmla="*/ 0 w 332"/>
                <a:gd name="T57" fmla="*/ 1 h 160"/>
                <a:gd name="T58" fmla="*/ 0 w 332"/>
                <a:gd name="T59" fmla="*/ 1 h 160"/>
                <a:gd name="T60" fmla="*/ 0 w 332"/>
                <a:gd name="T61" fmla="*/ 1 h 160"/>
                <a:gd name="T62" fmla="*/ 0 w 332"/>
                <a:gd name="T63" fmla="*/ 1 h 160"/>
                <a:gd name="T64" fmla="*/ 0 w 332"/>
                <a:gd name="T65" fmla="*/ 1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2"/>
                <a:gd name="T100" fmla="*/ 0 h 160"/>
                <a:gd name="T101" fmla="*/ 332 w 332"/>
                <a:gd name="T102" fmla="*/ 160 h 16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2" h="160">
                  <a:moveTo>
                    <a:pt x="332" y="160"/>
                  </a:moveTo>
                  <a:lnTo>
                    <a:pt x="326" y="146"/>
                  </a:lnTo>
                  <a:lnTo>
                    <a:pt x="318" y="130"/>
                  </a:lnTo>
                  <a:lnTo>
                    <a:pt x="305" y="114"/>
                  </a:lnTo>
                  <a:lnTo>
                    <a:pt x="290" y="96"/>
                  </a:lnTo>
                  <a:lnTo>
                    <a:pt x="273" y="79"/>
                  </a:lnTo>
                  <a:lnTo>
                    <a:pt x="254" y="63"/>
                  </a:lnTo>
                  <a:lnTo>
                    <a:pt x="232" y="48"/>
                  </a:lnTo>
                  <a:lnTo>
                    <a:pt x="208" y="34"/>
                  </a:lnTo>
                  <a:lnTo>
                    <a:pt x="183" y="21"/>
                  </a:lnTo>
                  <a:lnTo>
                    <a:pt x="158" y="11"/>
                  </a:lnTo>
                  <a:lnTo>
                    <a:pt x="132" y="4"/>
                  </a:lnTo>
                  <a:lnTo>
                    <a:pt x="104" y="0"/>
                  </a:lnTo>
                  <a:lnTo>
                    <a:pt x="77" y="0"/>
                  </a:lnTo>
                  <a:lnTo>
                    <a:pt x="51" y="2"/>
                  </a:lnTo>
                  <a:lnTo>
                    <a:pt x="26" y="10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15" y="19"/>
                  </a:lnTo>
                  <a:lnTo>
                    <a:pt x="33" y="17"/>
                  </a:lnTo>
                  <a:lnTo>
                    <a:pt x="54" y="15"/>
                  </a:lnTo>
                  <a:lnTo>
                    <a:pt x="79" y="13"/>
                  </a:lnTo>
                  <a:lnTo>
                    <a:pt x="105" y="15"/>
                  </a:lnTo>
                  <a:lnTo>
                    <a:pt x="132" y="18"/>
                  </a:lnTo>
                  <a:lnTo>
                    <a:pt x="157" y="24"/>
                  </a:lnTo>
                  <a:lnTo>
                    <a:pt x="194" y="39"/>
                  </a:lnTo>
                  <a:lnTo>
                    <a:pt x="226" y="59"/>
                  </a:lnTo>
                  <a:lnTo>
                    <a:pt x="256" y="81"/>
                  </a:lnTo>
                  <a:lnTo>
                    <a:pt x="282" y="104"/>
                  </a:lnTo>
                  <a:lnTo>
                    <a:pt x="303" y="125"/>
                  </a:lnTo>
                  <a:lnTo>
                    <a:pt x="318" y="144"/>
                  </a:lnTo>
                  <a:lnTo>
                    <a:pt x="329" y="155"/>
                  </a:lnTo>
                  <a:lnTo>
                    <a:pt x="332" y="1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8" name="Freeform 403"/>
            <p:cNvSpPr>
              <a:spLocks/>
            </p:cNvSpPr>
            <p:nvPr/>
          </p:nvSpPr>
          <p:spPr bwMode="auto">
            <a:xfrm>
              <a:off x="2464" y="1984"/>
              <a:ext cx="186" cy="670"/>
            </a:xfrm>
            <a:custGeom>
              <a:avLst/>
              <a:gdLst>
                <a:gd name="T0" fmla="*/ 0 w 373"/>
                <a:gd name="T1" fmla="*/ 1 h 1340"/>
                <a:gd name="T2" fmla="*/ 0 w 373"/>
                <a:gd name="T3" fmla="*/ 1 h 1340"/>
                <a:gd name="T4" fmla="*/ 0 w 373"/>
                <a:gd name="T5" fmla="*/ 1 h 1340"/>
                <a:gd name="T6" fmla="*/ 0 w 373"/>
                <a:gd name="T7" fmla="*/ 1 h 1340"/>
                <a:gd name="T8" fmla="*/ 0 w 373"/>
                <a:gd name="T9" fmla="*/ 1 h 1340"/>
                <a:gd name="T10" fmla="*/ 0 w 373"/>
                <a:gd name="T11" fmla="*/ 1 h 1340"/>
                <a:gd name="T12" fmla="*/ 0 w 373"/>
                <a:gd name="T13" fmla="*/ 1 h 1340"/>
                <a:gd name="T14" fmla="*/ 0 w 373"/>
                <a:gd name="T15" fmla="*/ 1 h 1340"/>
                <a:gd name="T16" fmla="*/ 0 w 373"/>
                <a:gd name="T17" fmla="*/ 1 h 1340"/>
                <a:gd name="T18" fmla="*/ 0 w 373"/>
                <a:gd name="T19" fmla="*/ 1 h 1340"/>
                <a:gd name="T20" fmla="*/ 0 w 373"/>
                <a:gd name="T21" fmla="*/ 1 h 1340"/>
                <a:gd name="T22" fmla="*/ 0 w 373"/>
                <a:gd name="T23" fmla="*/ 1 h 1340"/>
                <a:gd name="T24" fmla="*/ 0 w 373"/>
                <a:gd name="T25" fmla="*/ 1 h 1340"/>
                <a:gd name="T26" fmla="*/ 0 w 373"/>
                <a:gd name="T27" fmla="*/ 1 h 1340"/>
                <a:gd name="T28" fmla="*/ 0 w 373"/>
                <a:gd name="T29" fmla="*/ 1 h 1340"/>
                <a:gd name="T30" fmla="*/ 0 w 373"/>
                <a:gd name="T31" fmla="*/ 1 h 1340"/>
                <a:gd name="T32" fmla="*/ 0 w 373"/>
                <a:gd name="T33" fmla="*/ 1 h 1340"/>
                <a:gd name="T34" fmla="*/ 0 w 373"/>
                <a:gd name="T35" fmla="*/ 1 h 1340"/>
                <a:gd name="T36" fmla="*/ 0 w 373"/>
                <a:gd name="T37" fmla="*/ 1 h 1340"/>
                <a:gd name="T38" fmla="*/ 0 w 373"/>
                <a:gd name="T39" fmla="*/ 1 h 1340"/>
                <a:gd name="T40" fmla="*/ 0 w 373"/>
                <a:gd name="T41" fmla="*/ 1 h 1340"/>
                <a:gd name="T42" fmla="*/ 0 w 373"/>
                <a:gd name="T43" fmla="*/ 1 h 1340"/>
                <a:gd name="T44" fmla="*/ 0 w 373"/>
                <a:gd name="T45" fmla="*/ 1 h 1340"/>
                <a:gd name="T46" fmla="*/ 0 w 373"/>
                <a:gd name="T47" fmla="*/ 1 h 1340"/>
                <a:gd name="T48" fmla="*/ 0 w 373"/>
                <a:gd name="T49" fmla="*/ 1 h 1340"/>
                <a:gd name="T50" fmla="*/ 0 w 373"/>
                <a:gd name="T51" fmla="*/ 1 h 1340"/>
                <a:gd name="T52" fmla="*/ 0 w 373"/>
                <a:gd name="T53" fmla="*/ 1 h 1340"/>
                <a:gd name="T54" fmla="*/ 0 w 373"/>
                <a:gd name="T55" fmla="*/ 1 h 1340"/>
                <a:gd name="T56" fmla="*/ 0 w 373"/>
                <a:gd name="T57" fmla="*/ 1 h 1340"/>
                <a:gd name="T58" fmla="*/ 0 w 373"/>
                <a:gd name="T59" fmla="*/ 1 h 1340"/>
                <a:gd name="T60" fmla="*/ 0 w 373"/>
                <a:gd name="T61" fmla="*/ 1 h 1340"/>
                <a:gd name="T62" fmla="*/ 0 w 373"/>
                <a:gd name="T63" fmla="*/ 1 h 1340"/>
                <a:gd name="T64" fmla="*/ 0 w 373"/>
                <a:gd name="T65" fmla="*/ 1 h 1340"/>
                <a:gd name="T66" fmla="*/ 0 w 373"/>
                <a:gd name="T67" fmla="*/ 1 h 1340"/>
                <a:gd name="T68" fmla="*/ 0 w 373"/>
                <a:gd name="T69" fmla="*/ 1 h 1340"/>
                <a:gd name="T70" fmla="*/ 0 w 373"/>
                <a:gd name="T71" fmla="*/ 1 h 1340"/>
                <a:gd name="T72" fmla="*/ 0 w 373"/>
                <a:gd name="T73" fmla="*/ 1 h 1340"/>
                <a:gd name="T74" fmla="*/ 0 w 373"/>
                <a:gd name="T75" fmla="*/ 1 h 1340"/>
                <a:gd name="T76" fmla="*/ 0 w 373"/>
                <a:gd name="T77" fmla="*/ 1 h 1340"/>
                <a:gd name="T78" fmla="*/ 0 w 373"/>
                <a:gd name="T79" fmla="*/ 1 h 1340"/>
                <a:gd name="T80" fmla="*/ 0 w 373"/>
                <a:gd name="T81" fmla="*/ 1 h 1340"/>
                <a:gd name="T82" fmla="*/ 0 w 373"/>
                <a:gd name="T83" fmla="*/ 1 h 1340"/>
                <a:gd name="T84" fmla="*/ 0 w 373"/>
                <a:gd name="T85" fmla="*/ 1 h 1340"/>
                <a:gd name="T86" fmla="*/ 0 w 373"/>
                <a:gd name="T87" fmla="*/ 1 h 1340"/>
                <a:gd name="T88" fmla="*/ 0 w 373"/>
                <a:gd name="T89" fmla="*/ 1 h 1340"/>
                <a:gd name="T90" fmla="*/ 0 w 373"/>
                <a:gd name="T91" fmla="*/ 1 h 1340"/>
                <a:gd name="T92" fmla="*/ 0 w 373"/>
                <a:gd name="T93" fmla="*/ 1 h 1340"/>
                <a:gd name="T94" fmla="*/ 0 w 373"/>
                <a:gd name="T95" fmla="*/ 1 h 1340"/>
                <a:gd name="T96" fmla="*/ 0 w 373"/>
                <a:gd name="T97" fmla="*/ 1 h 1340"/>
                <a:gd name="T98" fmla="*/ 0 w 373"/>
                <a:gd name="T99" fmla="*/ 1 h 1340"/>
                <a:gd name="T100" fmla="*/ 0 w 373"/>
                <a:gd name="T101" fmla="*/ 1 h 1340"/>
                <a:gd name="T102" fmla="*/ 0 w 373"/>
                <a:gd name="T103" fmla="*/ 1 h 1340"/>
                <a:gd name="T104" fmla="*/ 0 w 373"/>
                <a:gd name="T105" fmla="*/ 1 h 1340"/>
                <a:gd name="T106" fmla="*/ 0 w 373"/>
                <a:gd name="T107" fmla="*/ 1 h 1340"/>
                <a:gd name="T108" fmla="*/ 0 w 373"/>
                <a:gd name="T109" fmla="*/ 1 h 1340"/>
                <a:gd name="T110" fmla="*/ 0 w 373"/>
                <a:gd name="T111" fmla="*/ 1 h 13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73"/>
                <a:gd name="T169" fmla="*/ 0 h 1340"/>
                <a:gd name="T170" fmla="*/ 373 w 373"/>
                <a:gd name="T171" fmla="*/ 1340 h 134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73" h="1340">
                  <a:moveTo>
                    <a:pt x="373" y="1336"/>
                  </a:moveTo>
                  <a:lnTo>
                    <a:pt x="330" y="1333"/>
                  </a:lnTo>
                  <a:lnTo>
                    <a:pt x="286" y="1329"/>
                  </a:lnTo>
                  <a:lnTo>
                    <a:pt x="242" y="1323"/>
                  </a:lnTo>
                  <a:lnTo>
                    <a:pt x="201" y="1315"/>
                  </a:lnTo>
                  <a:lnTo>
                    <a:pt x="162" y="1304"/>
                  </a:lnTo>
                  <a:lnTo>
                    <a:pt x="127" y="1287"/>
                  </a:lnTo>
                  <a:lnTo>
                    <a:pt x="96" y="1268"/>
                  </a:lnTo>
                  <a:lnTo>
                    <a:pt x="72" y="1242"/>
                  </a:lnTo>
                  <a:lnTo>
                    <a:pt x="53" y="1211"/>
                  </a:lnTo>
                  <a:lnTo>
                    <a:pt x="43" y="1175"/>
                  </a:lnTo>
                  <a:lnTo>
                    <a:pt x="42" y="1130"/>
                  </a:lnTo>
                  <a:lnTo>
                    <a:pt x="50" y="1077"/>
                  </a:lnTo>
                  <a:lnTo>
                    <a:pt x="68" y="1017"/>
                  </a:lnTo>
                  <a:lnTo>
                    <a:pt x="99" y="946"/>
                  </a:lnTo>
                  <a:lnTo>
                    <a:pt x="142" y="867"/>
                  </a:lnTo>
                  <a:lnTo>
                    <a:pt x="200" y="777"/>
                  </a:lnTo>
                  <a:lnTo>
                    <a:pt x="248" y="700"/>
                  </a:lnTo>
                  <a:lnTo>
                    <a:pt x="287" y="626"/>
                  </a:lnTo>
                  <a:lnTo>
                    <a:pt x="318" y="556"/>
                  </a:lnTo>
                  <a:lnTo>
                    <a:pt x="341" y="489"/>
                  </a:lnTo>
                  <a:lnTo>
                    <a:pt x="357" y="426"/>
                  </a:lnTo>
                  <a:lnTo>
                    <a:pt x="365" y="366"/>
                  </a:lnTo>
                  <a:lnTo>
                    <a:pt x="368" y="310"/>
                  </a:lnTo>
                  <a:lnTo>
                    <a:pt x="364" y="258"/>
                  </a:lnTo>
                  <a:lnTo>
                    <a:pt x="355" y="210"/>
                  </a:lnTo>
                  <a:lnTo>
                    <a:pt x="341" y="167"/>
                  </a:lnTo>
                  <a:lnTo>
                    <a:pt x="323" y="129"/>
                  </a:lnTo>
                  <a:lnTo>
                    <a:pt x="301" y="94"/>
                  </a:lnTo>
                  <a:lnTo>
                    <a:pt x="276" y="65"/>
                  </a:lnTo>
                  <a:lnTo>
                    <a:pt x="248" y="41"/>
                  </a:lnTo>
                  <a:lnTo>
                    <a:pt x="218" y="22"/>
                  </a:lnTo>
                  <a:lnTo>
                    <a:pt x="186" y="8"/>
                  </a:lnTo>
                  <a:lnTo>
                    <a:pt x="162" y="2"/>
                  </a:lnTo>
                  <a:lnTo>
                    <a:pt x="140" y="0"/>
                  </a:lnTo>
                  <a:lnTo>
                    <a:pt x="119" y="2"/>
                  </a:lnTo>
                  <a:lnTo>
                    <a:pt x="101" y="7"/>
                  </a:lnTo>
                  <a:lnTo>
                    <a:pt x="84" y="15"/>
                  </a:lnTo>
                  <a:lnTo>
                    <a:pt x="69" y="25"/>
                  </a:lnTo>
                  <a:lnTo>
                    <a:pt x="56" y="35"/>
                  </a:lnTo>
                  <a:lnTo>
                    <a:pt x="43" y="48"/>
                  </a:lnTo>
                  <a:lnTo>
                    <a:pt x="33" y="62"/>
                  </a:lnTo>
                  <a:lnTo>
                    <a:pt x="25" y="75"/>
                  </a:lnTo>
                  <a:lnTo>
                    <a:pt x="16" y="87"/>
                  </a:lnTo>
                  <a:lnTo>
                    <a:pt x="11" y="99"/>
                  </a:lnTo>
                  <a:lnTo>
                    <a:pt x="6" y="108"/>
                  </a:lnTo>
                  <a:lnTo>
                    <a:pt x="3" y="116"/>
                  </a:lnTo>
                  <a:lnTo>
                    <a:pt x="1" y="121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4" y="117"/>
                  </a:lnTo>
                  <a:lnTo>
                    <a:pt x="8" y="111"/>
                  </a:lnTo>
                  <a:lnTo>
                    <a:pt x="15" y="103"/>
                  </a:lnTo>
                  <a:lnTo>
                    <a:pt x="23" y="94"/>
                  </a:lnTo>
                  <a:lnTo>
                    <a:pt x="33" y="85"/>
                  </a:lnTo>
                  <a:lnTo>
                    <a:pt x="44" y="75"/>
                  </a:lnTo>
                  <a:lnTo>
                    <a:pt x="56" y="64"/>
                  </a:lnTo>
                  <a:lnTo>
                    <a:pt x="69" y="54"/>
                  </a:lnTo>
                  <a:lnTo>
                    <a:pt x="84" y="45"/>
                  </a:lnTo>
                  <a:lnTo>
                    <a:pt x="99" y="37"/>
                  </a:lnTo>
                  <a:lnTo>
                    <a:pt x="115" y="31"/>
                  </a:lnTo>
                  <a:lnTo>
                    <a:pt x="133" y="27"/>
                  </a:lnTo>
                  <a:lnTo>
                    <a:pt x="151" y="26"/>
                  </a:lnTo>
                  <a:lnTo>
                    <a:pt x="170" y="27"/>
                  </a:lnTo>
                  <a:lnTo>
                    <a:pt x="189" y="33"/>
                  </a:lnTo>
                  <a:lnTo>
                    <a:pt x="210" y="42"/>
                  </a:lnTo>
                  <a:lnTo>
                    <a:pt x="232" y="55"/>
                  </a:lnTo>
                  <a:lnTo>
                    <a:pt x="253" y="72"/>
                  </a:lnTo>
                  <a:lnTo>
                    <a:pt x="273" y="92"/>
                  </a:lnTo>
                  <a:lnTo>
                    <a:pt x="293" y="114"/>
                  </a:lnTo>
                  <a:lnTo>
                    <a:pt x="311" y="140"/>
                  </a:lnTo>
                  <a:lnTo>
                    <a:pt x="327" y="169"/>
                  </a:lnTo>
                  <a:lnTo>
                    <a:pt x="340" y="200"/>
                  </a:lnTo>
                  <a:lnTo>
                    <a:pt x="350" y="236"/>
                  </a:lnTo>
                  <a:lnTo>
                    <a:pt x="357" y="273"/>
                  </a:lnTo>
                  <a:lnTo>
                    <a:pt x="361" y="313"/>
                  </a:lnTo>
                  <a:lnTo>
                    <a:pt x="360" y="357"/>
                  </a:lnTo>
                  <a:lnTo>
                    <a:pt x="353" y="402"/>
                  </a:lnTo>
                  <a:lnTo>
                    <a:pt x="340" y="450"/>
                  </a:lnTo>
                  <a:lnTo>
                    <a:pt x="322" y="501"/>
                  </a:lnTo>
                  <a:lnTo>
                    <a:pt x="297" y="554"/>
                  </a:lnTo>
                  <a:lnTo>
                    <a:pt x="268" y="610"/>
                  </a:lnTo>
                  <a:lnTo>
                    <a:pt x="236" y="663"/>
                  </a:lnTo>
                  <a:lnTo>
                    <a:pt x="205" y="715"/>
                  </a:lnTo>
                  <a:lnTo>
                    <a:pt x="175" y="764"/>
                  </a:lnTo>
                  <a:lnTo>
                    <a:pt x="145" y="813"/>
                  </a:lnTo>
                  <a:lnTo>
                    <a:pt x="118" y="858"/>
                  </a:lnTo>
                  <a:lnTo>
                    <a:pt x="92" y="902"/>
                  </a:lnTo>
                  <a:lnTo>
                    <a:pt x="68" y="944"/>
                  </a:lnTo>
                  <a:lnTo>
                    <a:pt x="49" y="984"/>
                  </a:lnTo>
                  <a:lnTo>
                    <a:pt x="31" y="1022"/>
                  </a:lnTo>
                  <a:lnTo>
                    <a:pt x="19" y="1060"/>
                  </a:lnTo>
                  <a:lnTo>
                    <a:pt x="11" y="1095"/>
                  </a:lnTo>
                  <a:lnTo>
                    <a:pt x="7" y="1130"/>
                  </a:lnTo>
                  <a:lnTo>
                    <a:pt x="11" y="1162"/>
                  </a:lnTo>
                  <a:lnTo>
                    <a:pt x="19" y="1193"/>
                  </a:lnTo>
                  <a:lnTo>
                    <a:pt x="35" y="1223"/>
                  </a:lnTo>
                  <a:lnTo>
                    <a:pt x="56" y="1249"/>
                  </a:lnTo>
                  <a:lnTo>
                    <a:pt x="79" y="1271"/>
                  </a:lnTo>
                  <a:lnTo>
                    <a:pt x="104" y="1290"/>
                  </a:lnTo>
                  <a:lnTo>
                    <a:pt x="130" y="1305"/>
                  </a:lnTo>
                  <a:lnTo>
                    <a:pt x="158" y="1317"/>
                  </a:lnTo>
                  <a:lnTo>
                    <a:pt x="187" y="1325"/>
                  </a:lnTo>
                  <a:lnTo>
                    <a:pt x="215" y="1332"/>
                  </a:lnTo>
                  <a:lnTo>
                    <a:pt x="242" y="1337"/>
                  </a:lnTo>
                  <a:lnTo>
                    <a:pt x="269" y="1339"/>
                  </a:lnTo>
                  <a:lnTo>
                    <a:pt x="293" y="1340"/>
                  </a:lnTo>
                  <a:lnTo>
                    <a:pt x="316" y="1340"/>
                  </a:lnTo>
                  <a:lnTo>
                    <a:pt x="334" y="1339"/>
                  </a:lnTo>
                  <a:lnTo>
                    <a:pt x="350" y="1338"/>
                  </a:lnTo>
                  <a:lnTo>
                    <a:pt x="363" y="1337"/>
                  </a:lnTo>
                  <a:lnTo>
                    <a:pt x="371" y="1336"/>
                  </a:lnTo>
                  <a:lnTo>
                    <a:pt x="373" y="133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99" name="Freeform 404"/>
            <p:cNvSpPr>
              <a:spLocks/>
            </p:cNvSpPr>
            <p:nvPr/>
          </p:nvSpPr>
          <p:spPr bwMode="auto">
            <a:xfrm>
              <a:off x="2886" y="2685"/>
              <a:ext cx="55" cy="62"/>
            </a:xfrm>
            <a:custGeom>
              <a:avLst/>
              <a:gdLst>
                <a:gd name="T0" fmla="*/ 1 w 110"/>
                <a:gd name="T1" fmla="*/ 1 h 123"/>
                <a:gd name="T2" fmla="*/ 1 w 110"/>
                <a:gd name="T3" fmla="*/ 1 h 123"/>
                <a:gd name="T4" fmla="*/ 1 w 110"/>
                <a:gd name="T5" fmla="*/ 1 h 123"/>
                <a:gd name="T6" fmla="*/ 1 w 110"/>
                <a:gd name="T7" fmla="*/ 1 h 123"/>
                <a:gd name="T8" fmla="*/ 1 w 110"/>
                <a:gd name="T9" fmla="*/ 1 h 123"/>
                <a:gd name="T10" fmla="*/ 1 w 110"/>
                <a:gd name="T11" fmla="*/ 1 h 123"/>
                <a:gd name="T12" fmla="*/ 1 w 110"/>
                <a:gd name="T13" fmla="*/ 1 h 123"/>
                <a:gd name="T14" fmla="*/ 1 w 110"/>
                <a:gd name="T15" fmla="*/ 1 h 123"/>
                <a:gd name="T16" fmla="*/ 1 w 110"/>
                <a:gd name="T17" fmla="*/ 1 h 123"/>
                <a:gd name="T18" fmla="*/ 1 w 110"/>
                <a:gd name="T19" fmla="*/ 1 h 123"/>
                <a:gd name="T20" fmla="*/ 1 w 110"/>
                <a:gd name="T21" fmla="*/ 1 h 123"/>
                <a:gd name="T22" fmla="*/ 1 w 110"/>
                <a:gd name="T23" fmla="*/ 1 h 123"/>
                <a:gd name="T24" fmla="*/ 1 w 110"/>
                <a:gd name="T25" fmla="*/ 0 h 123"/>
                <a:gd name="T26" fmla="*/ 1 w 110"/>
                <a:gd name="T27" fmla="*/ 1 h 123"/>
                <a:gd name="T28" fmla="*/ 1 w 110"/>
                <a:gd name="T29" fmla="*/ 1 h 123"/>
                <a:gd name="T30" fmla="*/ 1 w 110"/>
                <a:gd name="T31" fmla="*/ 1 h 123"/>
                <a:gd name="T32" fmla="*/ 1 w 110"/>
                <a:gd name="T33" fmla="*/ 1 h 123"/>
                <a:gd name="T34" fmla="*/ 1 w 110"/>
                <a:gd name="T35" fmla="*/ 1 h 123"/>
                <a:gd name="T36" fmla="*/ 1 w 110"/>
                <a:gd name="T37" fmla="*/ 1 h 123"/>
                <a:gd name="T38" fmla="*/ 1 w 110"/>
                <a:gd name="T39" fmla="*/ 1 h 123"/>
                <a:gd name="T40" fmla="*/ 1 w 110"/>
                <a:gd name="T41" fmla="*/ 1 h 123"/>
                <a:gd name="T42" fmla="*/ 1 w 110"/>
                <a:gd name="T43" fmla="*/ 1 h 123"/>
                <a:gd name="T44" fmla="*/ 1 w 110"/>
                <a:gd name="T45" fmla="*/ 1 h 123"/>
                <a:gd name="T46" fmla="*/ 1 w 110"/>
                <a:gd name="T47" fmla="*/ 1 h 123"/>
                <a:gd name="T48" fmla="*/ 1 w 110"/>
                <a:gd name="T49" fmla="*/ 1 h 123"/>
                <a:gd name="T50" fmla="*/ 1 w 110"/>
                <a:gd name="T51" fmla="*/ 1 h 123"/>
                <a:gd name="T52" fmla="*/ 0 w 110"/>
                <a:gd name="T53" fmla="*/ 1 h 123"/>
                <a:gd name="T54" fmla="*/ 0 w 110"/>
                <a:gd name="T55" fmla="*/ 1 h 123"/>
                <a:gd name="T56" fmla="*/ 1 w 110"/>
                <a:gd name="T57" fmla="*/ 1 h 123"/>
                <a:gd name="T58" fmla="*/ 1 w 110"/>
                <a:gd name="T59" fmla="*/ 1 h 123"/>
                <a:gd name="T60" fmla="*/ 1 w 110"/>
                <a:gd name="T61" fmla="*/ 1 h 123"/>
                <a:gd name="T62" fmla="*/ 1 w 110"/>
                <a:gd name="T63" fmla="*/ 1 h 123"/>
                <a:gd name="T64" fmla="*/ 1 w 110"/>
                <a:gd name="T65" fmla="*/ 1 h 123"/>
                <a:gd name="T66" fmla="*/ 1 w 110"/>
                <a:gd name="T67" fmla="*/ 1 h 123"/>
                <a:gd name="T68" fmla="*/ 1 w 110"/>
                <a:gd name="T69" fmla="*/ 1 h 123"/>
                <a:gd name="T70" fmla="*/ 1 w 110"/>
                <a:gd name="T71" fmla="*/ 1 h 123"/>
                <a:gd name="T72" fmla="*/ 1 w 110"/>
                <a:gd name="T73" fmla="*/ 1 h 123"/>
                <a:gd name="T74" fmla="*/ 1 w 110"/>
                <a:gd name="T75" fmla="*/ 1 h 123"/>
                <a:gd name="T76" fmla="*/ 1 w 110"/>
                <a:gd name="T77" fmla="*/ 1 h 123"/>
                <a:gd name="T78" fmla="*/ 1 w 110"/>
                <a:gd name="T79" fmla="*/ 1 h 123"/>
                <a:gd name="T80" fmla="*/ 1 w 110"/>
                <a:gd name="T81" fmla="*/ 1 h 123"/>
                <a:gd name="T82" fmla="*/ 1 w 110"/>
                <a:gd name="T83" fmla="*/ 1 h 123"/>
                <a:gd name="T84" fmla="*/ 1 w 110"/>
                <a:gd name="T85" fmla="*/ 1 h 123"/>
                <a:gd name="T86" fmla="*/ 1 w 110"/>
                <a:gd name="T87" fmla="*/ 1 h 123"/>
                <a:gd name="T88" fmla="*/ 1 w 110"/>
                <a:gd name="T89" fmla="*/ 1 h 123"/>
                <a:gd name="T90" fmla="*/ 1 w 110"/>
                <a:gd name="T91" fmla="*/ 1 h 123"/>
                <a:gd name="T92" fmla="*/ 1 w 110"/>
                <a:gd name="T93" fmla="*/ 1 h 123"/>
                <a:gd name="T94" fmla="*/ 1 w 110"/>
                <a:gd name="T95" fmla="*/ 1 h 123"/>
                <a:gd name="T96" fmla="*/ 1 w 110"/>
                <a:gd name="T97" fmla="*/ 1 h 1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0"/>
                <a:gd name="T148" fmla="*/ 0 h 123"/>
                <a:gd name="T149" fmla="*/ 110 w 110"/>
                <a:gd name="T150" fmla="*/ 123 h 12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0" h="123">
                  <a:moveTo>
                    <a:pt x="99" y="62"/>
                  </a:moveTo>
                  <a:lnTo>
                    <a:pt x="105" y="56"/>
                  </a:lnTo>
                  <a:lnTo>
                    <a:pt x="110" y="48"/>
                  </a:lnTo>
                  <a:lnTo>
                    <a:pt x="110" y="39"/>
                  </a:lnTo>
                  <a:lnTo>
                    <a:pt x="108" y="31"/>
                  </a:lnTo>
                  <a:lnTo>
                    <a:pt x="102" y="25"/>
                  </a:lnTo>
                  <a:lnTo>
                    <a:pt x="94" y="21"/>
                  </a:lnTo>
                  <a:lnTo>
                    <a:pt x="86" y="20"/>
                  </a:lnTo>
                  <a:lnTo>
                    <a:pt x="77" y="23"/>
                  </a:lnTo>
                  <a:lnTo>
                    <a:pt x="74" y="13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5" y="0"/>
                  </a:lnTo>
                  <a:lnTo>
                    <a:pt x="48" y="2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3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4"/>
                  </a:lnTo>
                  <a:lnTo>
                    <a:pt x="3" y="31"/>
                  </a:lnTo>
                  <a:lnTo>
                    <a:pt x="1" y="39"/>
                  </a:lnTo>
                  <a:lnTo>
                    <a:pt x="1" y="47"/>
                  </a:lnTo>
                  <a:lnTo>
                    <a:pt x="4" y="55"/>
                  </a:lnTo>
                  <a:lnTo>
                    <a:pt x="11" y="6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92"/>
                  </a:lnTo>
                  <a:lnTo>
                    <a:pt x="8" y="97"/>
                  </a:lnTo>
                  <a:lnTo>
                    <a:pt x="16" y="101"/>
                  </a:lnTo>
                  <a:lnTo>
                    <a:pt x="24" y="102"/>
                  </a:lnTo>
                  <a:lnTo>
                    <a:pt x="33" y="100"/>
                  </a:lnTo>
                  <a:lnTo>
                    <a:pt x="35" y="109"/>
                  </a:lnTo>
                  <a:lnTo>
                    <a:pt x="40" y="116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62" y="121"/>
                  </a:lnTo>
                  <a:lnTo>
                    <a:pt x="69" y="116"/>
                  </a:lnTo>
                  <a:lnTo>
                    <a:pt x="73" y="109"/>
                  </a:lnTo>
                  <a:lnTo>
                    <a:pt x="76" y="101"/>
                  </a:lnTo>
                  <a:lnTo>
                    <a:pt x="85" y="103"/>
                  </a:lnTo>
                  <a:lnTo>
                    <a:pt x="93" y="102"/>
                  </a:lnTo>
                  <a:lnTo>
                    <a:pt x="101" y="99"/>
                  </a:lnTo>
                  <a:lnTo>
                    <a:pt x="107" y="93"/>
                  </a:lnTo>
                  <a:lnTo>
                    <a:pt x="109" y="85"/>
                  </a:lnTo>
                  <a:lnTo>
                    <a:pt x="109" y="77"/>
                  </a:lnTo>
                  <a:lnTo>
                    <a:pt x="105" y="69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0" name="Freeform 405"/>
            <p:cNvSpPr>
              <a:spLocks/>
            </p:cNvSpPr>
            <p:nvPr/>
          </p:nvSpPr>
          <p:spPr bwMode="auto">
            <a:xfrm>
              <a:off x="2905" y="2708"/>
              <a:ext cx="16" cy="16"/>
            </a:xfrm>
            <a:custGeom>
              <a:avLst/>
              <a:gdLst>
                <a:gd name="T0" fmla="*/ 1 w 31"/>
                <a:gd name="T1" fmla="*/ 0 h 33"/>
                <a:gd name="T2" fmla="*/ 1 w 31"/>
                <a:gd name="T3" fmla="*/ 0 h 33"/>
                <a:gd name="T4" fmla="*/ 1 w 31"/>
                <a:gd name="T5" fmla="*/ 0 h 33"/>
                <a:gd name="T6" fmla="*/ 1 w 31"/>
                <a:gd name="T7" fmla="*/ 0 h 33"/>
                <a:gd name="T8" fmla="*/ 0 w 31"/>
                <a:gd name="T9" fmla="*/ 0 h 33"/>
                <a:gd name="T10" fmla="*/ 1 w 31"/>
                <a:gd name="T11" fmla="*/ 0 h 33"/>
                <a:gd name="T12" fmla="*/ 1 w 31"/>
                <a:gd name="T13" fmla="*/ 0 h 33"/>
                <a:gd name="T14" fmla="*/ 1 w 31"/>
                <a:gd name="T15" fmla="*/ 0 h 33"/>
                <a:gd name="T16" fmla="*/ 1 w 31"/>
                <a:gd name="T17" fmla="*/ 0 h 33"/>
                <a:gd name="T18" fmla="*/ 1 w 31"/>
                <a:gd name="T19" fmla="*/ 0 h 33"/>
                <a:gd name="T20" fmla="*/ 1 w 31"/>
                <a:gd name="T21" fmla="*/ 0 h 33"/>
                <a:gd name="T22" fmla="*/ 1 w 31"/>
                <a:gd name="T23" fmla="*/ 0 h 33"/>
                <a:gd name="T24" fmla="*/ 1 w 31"/>
                <a:gd name="T25" fmla="*/ 0 h 33"/>
                <a:gd name="T26" fmla="*/ 1 w 31"/>
                <a:gd name="T27" fmla="*/ 0 h 33"/>
                <a:gd name="T28" fmla="*/ 1 w 31"/>
                <a:gd name="T29" fmla="*/ 0 h 33"/>
                <a:gd name="T30" fmla="*/ 1 w 31"/>
                <a:gd name="T31" fmla="*/ 0 h 33"/>
                <a:gd name="T32" fmla="*/ 1 w 31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33"/>
                <a:gd name="T53" fmla="*/ 31 w 31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33">
                  <a:moveTo>
                    <a:pt x="15" y="33"/>
                  </a:moveTo>
                  <a:lnTo>
                    <a:pt x="9" y="32"/>
                  </a:lnTo>
                  <a:lnTo>
                    <a:pt x="4" y="28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6" y="5"/>
                  </a:lnTo>
                  <a:lnTo>
                    <a:pt x="30" y="10"/>
                  </a:lnTo>
                  <a:lnTo>
                    <a:pt x="31" y="17"/>
                  </a:lnTo>
                  <a:lnTo>
                    <a:pt x="30" y="24"/>
                  </a:lnTo>
                  <a:lnTo>
                    <a:pt x="26" y="28"/>
                  </a:lnTo>
                  <a:lnTo>
                    <a:pt x="22" y="32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1" name="Freeform 406"/>
            <p:cNvSpPr>
              <a:spLocks/>
            </p:cNvSpPr>
            <p:nvPr/>
          </p:nvSpPr>
          <p:spPr bwMode="auto">
            <a:xfrm>
              <a:off x="2366" y="2699"/>
              <a:ext cx="56" cy="61"/>
            </a:xfrm>
            <a:custGeom>
              <a:avLst/>
              <a:gdLst>
                <a:gd name="T0" fmla="*/ 1 w 111"/>
                <a:gd name="T1" fmla="*/ 1 h 122"/>
                <a:gd name="T2" fmla="*/ 1 w 111"/>
                <a:gd name="T3" fmla="*/ 1 h 122"/>
                <a:gd name="T4" fmla="*/ 1 w 111"/>
                <a:gd name="T5" fmla="*/ 1 h 122"/>
                <a:gd name="T6" fmla="*/ 1 w 111"/>
                <a:gd name="T7" fmla="*/ 1 h 122"/>
                <a:gd name="T8" fmla="*/ 1 w 111"/>
                <a:gd name="T9" fmla="*/ 1 h 122"/>
                <a:gd name="T10" fmla="*/ 1 w 111"/>
                <a:gd name="T11" fmla="*/ 1 h 122"/>
                <a:gd name="T12" fmla="*/ 1 w 111"/>
                <a:gd name="T13" fmla="*/ 1 h 122"/>
                <a:gd name="T14" fmla="*/ 1 w 111"/>
                <a:gd name="T15" fmla="*/ 1 h 122"/>
                <a:gd name="T16" fmla="*/ 1 w 111"/>
                <a:gd name="T17" fmla="*/ 1 h 122"/>
                <a:gd name="T18" fmla="*/ 1 w 111"/>
                <a:gd name="T19" fmla="*/ 1 h 122"/>
                <a:gd name="T20" fmla="*/ 1 w 111"/>
                <a:gd name="T21" fmla="*/ 1 h 122"/>
                <a:gd name="T22" fmla="*/ 1 w 111"/>
                <a:gd name="T23" fmla="*/ 1 h 122"/>
                <a:gd name="T24" fmla="*/ 1 w 111"/>
                <a:gd name="T25" fmla="*/ 0 h 122"/>
                <a:gd name="T26" fmla="*/ 1 w 111"/>
                <a:gd name="T27" fmla="*/ 1 h 122"/>
                <a:gd name="T28" fmla="*/ 1 w 111"/>
                <a:gd name="T29" fmla="*/ 1 h 122"/>
                <a:gd name="T30" fmla="*/ 1 w 111"/>
                <a:gd name="T31" fmla="*/ 1 h 122"/>
                <a:gd name="T32" fmla="*/ 1 w 111"/>
                <a:gd name="T33" fmla="*/ 1 h 122"/>
                <a:gd name="T34" fmla="*/ 1 w 111"/>
                <a:gd name="T35" fmla="*/ 1 h 122"/>
                <a:gd name="T36" fmla="*/ 1 w 111"/>
                <a:gd name="T37" fmla="*/ 1 h 122"/>
                <a:gd name="T38" fmla="*/ 1 w 111"/>
                <a:gd name="T39" fmla="*/ 1 h 122"/>
                <a:gd name="T40" fmla="*/ 1 w 111"/>
                <a:gd name="T41" fmla="*/ 1 h 122"/>
                <a:gd name="T42" fmla="*/ 1 w 111"/>
                <a:gd name="T43" fmla="*/ 1 h 122"/>
                <a:gd name="T44" fmla="*/ 1 w 111"/>
                <a:gd name="T45" fmla="*/ 1 h 122"/>
                <a:gd name="T46" fmla="*/ 1 w 111"/>
                <a:gd name="T47" fmla="*/ 1 h 122"/>
                <a:gd name="T48" fmla="*/ 1 w 111"/>
                <a:gd name="T49" fmla="*/ 1 h 122"/>
                <a:gd name="T50" fmla="*/ 1 w 111"/>
                <a:gd name="T51" fmla="*/ 1 h 122"/>
                <a:gd name="T52" fmla="*/ 1 w 111"/>
                <a:gd name="T53" fmla="*/ 1 h 122"/>
                <a:gd name="T54" fmla="*/ 0 w 111"/>
                <a:gd name="T55" fmla="*/ 1 h 122"/>
                <a:gd name="T56" fmla="*/ 1 w 111"/>
                <a:gd name="T57" fmla="*/ 1 h 122"/>
                <a:gd name="T58" fmla="*/ 1 w 111"/>
                <a:gd name="T59" fmla="*/ 1 h 122"/>
                <a:gd name="T60" fmla="*/ 1 w 111"/>
                <a:gd name="T61" fmla="*/ 1 h 122"/>
                <a:gd name="T62" fmla="*/ 1 w 111"/>
                <a:gd name="T63" fmla="*/ 1 h 122"/>
                <a:gd name="T64" fmla="*/ 1 w 111"/>
                <a:gd name="T65" fmla="*/ 1 h 122"/>
                <a:gd name="T66" fmla="*/ 1 w 111"/>
                <a:gd name="T67" fmla="*/ 1 h 122"/>
                <a:gd name="T68" fmla="*/ 1 w 111"/>
                <a:gd name="T69" fmla="*/ 1 h 122"/>
                <a:gd name="T70" fmla="*/ 1 w 111"/>
                <a:gd name="T71" fmla="*/ 1 h 122"/>
                <a:gd name="T72" fmla="*/ 1 w 111"/>
                <a:gd name="T73" fmla="*/ 1 h 122"/>
                <a:gd name="T74" fmla="*/ 1 w 111"/>
                <a:gd name="T75" fmla="*/ 1 h 122"/>
                <a:gd name="T76" fmla="*/ 1 w 111"/>
                <a:gd name="T77" fmla="*/ 1 h 122"/>
                <a:gd name="T78" fmla="*/ 1 w 111"/>
                <a:gd name="T79" fmla="*/ 1 h 122"/>
                <a:gd name="T80" fmla="*/ 1 w 111"/>
                <a:gd name="T81" fmla="*/ 1 h 122"/>
                <a:gd name="T82" fmla="*/ 1 w 111"/>
                <a:gd name="T83" fmla="*/ 1 h 122"/>
                <a:gd name="T84" fmla="*/ 1 w 111"/>
                <a:gd name="T85" fmla="*/ 1 h 122"/>
                <a:gd name="T86" fmla="*/ 1 w 111"/>
                <a:gd name="T87" fmla="*/ 1 h 122"/>
                <a:gd name="T88" fmla="*/ 1 w 111"/>
                <a:gd name="T89" fmla="*/ 1 h 122"/>
                <a:gd name="T90" fmla="*/ 1 w 111"/>
                <a:gd name="T91" fmla="*/ 1 h 122"/>
                <a:gd name="T92" fmla="*/ 1 w 111"/>
                <a:gd name="T93" fmla="*/ 1 h 122"/>
                <a:gd name="T94" fmla="*/ 1 w 111"/>
                <a:gd name="T95" fmla="*/ 1 h 122"/>
                <a:gd name="T96" fmla="*/ 1 w 111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1"/>
                <a:gd name="T148" fmla="*/ 0 h 122"/>
                <a:gd name="T149" fmla="*/ 111 w 111"/>
                <a:gd name="T150" fmla="*/ 122 h 1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1" h="122">
                  <a:moveTo>
                    <a:pt x="101" y="61"/>
                  </a:moveTo>
                  <a:lnTo>
                    <a:pt x="108" y="55"/>
                  </a:lnTo>
                  <a:lnTo>
                    <a:pt x="111" y="47"/>
                  </a:lnTo>
                  <a:lnTo>
                    <a:pt x="111" y="39"/>
                  </a:lnTo>
                  <a:lnTo>
                    <a:pt x="109" y="31"/>
                  </a:lnTo>
                  <a:lnTo>
                    <a:pt x="103" y="24"/>
                  </a:lnTo>
                  <a:lnTo>
                    <a:pt x="96" y="21"/>
                  </a:lnTo>
                  <a:lnTo>
                    <a:pt x="88" y="20"/>
                  </a:lnTo>
                  <a:lnTo>
                    <a:pt x="79" y="22"/>
                  </a:lnTo>
                  <a:lnTo>
                    <a:pt x="77" y="13"/>
                  </a:lnTo>
                  <a:lnTo>
                    <a:pt x="71" y="6"/>
                  </a:lnTo>
                  <a:lnTo>
                    <a:pt x="64" y="1"/>
                  </a:lnTo>
                  <a:lnTo>
                    <a:pt x="56" y="0"/>
                  </a:lnTo>
                  <a:lnTo>
                    <a:pt x="48" y="1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2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3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1" y="46"/>
                  </a:lnTo>
                  <a:lnTo>
                    <a:pt x="4" y="54"/>
                  </a:lnTo>
                  <a:lnTo>
                    <a:pt x="11" y="60"/>
                  </a:lnTo>
                  <a:lnTo>
                    <a:pt x="4" y="66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8" y="98"/>
                  </a:lnTo>
                  <a:lnTo>
                    <a:pt x="16" y="102"/>
                  </a:lnTo>
                  <a:lnTo>
                    <a:pt x="24" y="102"/>
                  </a:lnTo>
                  <a:lnTo>
                    <a:pt x="33" y="99"/>
                  </a:lnTo>
                  <a:lnTo>
                    <a:pt x="35" y="108"/>
                  </a:lnTo>
                  <a:lnTo>
                    <a:pt x="40" y="115"/>
                  </a:lnTo>
                  <a:lnTo>
                    <a:pt x="47" y="120"/>
                  </a:lnTo>
                  <a:lnTo>
                    <a:pt x="55" y="122"/>
                  </a:lnTo>
                  <a:lnTo>
                    <a:pt x="63" y="120"/>
                  </a:lnTo>
                  <a:lnTo>
                    <a:pt x="70" y="115"/>
                  </a:lnTo>
                  <a:lnTo>
                    <a:pt x="76" y="108"/>
                  </a:lnTo>
                  <a:lnTo>
                    <a:pt x="78" y="100"/>
                  </a:lnTo>
                  <a:lnTo>
                    <a:pt x="87" y="103"/>
                  </a:lnTo>
                  <a:lnTo>
                    <a:pt x="95" y="102"/>
                  </a:lnTo>
                  <a:lnTo>
                    <a:pt x="103" y="98"/>
                  </a:lnTo>
                  <a:lnTo>
                    <a:pt x="109" y="92"/>
                  </a:lnTo>
                  <a:lnTo>
                    <a:pt x="111" y="84"/>
                  </a:lnTo>
                  <a:lnTo>
                    <a:pt x="110" y="76"/>
                  </a:lnTo>
                  <a:lnTo>
                    <a:pt x="107" y="68"/>
                  </a:lnTo>
                  <a:lnTo>
                    <a:pt x="101" y="6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2" name="Freeform 407"/>
            <p:cNvSpPr>
              <a:spLocks/>
            </p:cNvSpPr>
            <p:nvPr/>
          </p:nvSpPr>
          <p:spPr bwMode="auto">
            <a:xfrm>
              <a:off x="2385" y="2721"/>
              <a:ext cx="16" cy="16"/>
            </a:xfrm>
            <a:custGeom>
              <a:avLst/>
              <a:gdLst>
                <a:gd name="T0" fmla="*/ 1 w 32"/>
                <a:gd name="T1" fmla="*/ 1 h 32"/>
                <a:gd name="T2" fmla="*/ 1 w 32"/>
                <a:gd name="T3" fmla="*/ 1 h 32"/>
                <a:gd name="T4" fmla="*/ 1 w 32"/>
                <a:gd name="T5" fmla="*/ 1 h 32"/>
                <a:gd name="T6" fmla="*/ 1 w 32"/>
                <a:gd name="T7" fmla="*/ 1 h 32"/>
                <a:gd name="T8" fmla="*/ 0 w 32"/>
                <a:gd name="T9" fmla="*/ 1 h 32"/>
                <a:gd name="T10" fmla="*/ 1 w 32"/>
                <a:gd name="T11" fmla="*/ 1 h 32"/>
                <a:gd name="T12" fmla="*/ 1 w 32"/>
                <a:gd name="T13" fmla="*/ 1 h 32"/>
                <a:gd name="T14" fmla="*/ 1 w 32"/>
                <a:gd name="T15" fmla="*/ 1 h 32"/>
                <a:gd name="T16" fmla="*/ 1 w 32"/>
                <a:gd name="T17" fmla="*/ 0 h 32"/>
                <a:gd name="T18" fmla="*/ 1 w 32"/>
                <a:gd name="T19" fmla="*/ 1 h 32"/>
                <a:gd name="T20" fmla="*/ 1 w 32"/>
                <a:gd name="T21" fmla="*/ 1 h 32"/>
                <a:gd name="T22" fmla="*/ 1 w 32"/>
                <a:gd name="T23" fmla="*/ 1 h 32"/>
                <a:gd name="T24" fmla="*/ 1 w 32"/>
                <a:gd name="T25" fmla="*/ 1 h 32"/>
                <a:gd name="T26" fmla="*/ 1 w 32"/>
                <a:gd name="T27" fmla="*/ 1 h 32"/>
                <a:gd name="T28" fmla="*/ 1 w 32"/>
                <a:gd name="T29" fmla="*/ 1 h 32"/>
                <a:gd name="T30" fmla="*/ 1 w 32"/>
                <a:gd name="T31" fmla="*/ 1 h 32"/>
                <a:gd name="T32" fmla="*/ 1 w 32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32"/>
                <a:gd name="T53" fmla="*/ 32 w 32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32">
                  <a:moveTo>
                    <a:pt x="16" y="32"/>
                  </a:moveTo>
                  <a:lnTo>
                    <a:pt x="9" y="31"/>
                  </a:lnTo>
                  <a:lnTo>
                    <a:pt x="4" y="28"/>
                  </a:lnTo>
                  <a:lnTo>
                    <a:pt x="1" y="23"/>
                  </a:lnTo>
                  <a:lnTo>
                    <a:pt x="0" y="16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2" y="16"/>
                  </a:lnTo>
                  <a:lnTo>
                    <a:pt x="31" y="23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3" name="Freeform 408"/>
            <p:cNvSpPr>
              <a:spLocks/>
            </p:cNvSpPr>
            <p:nvPr/>
          </p:nvSpPr>
          <p:spPr bwMode="auto">
            <a:xfrm>
              <a:off x="2400" y="1686"/>
              <a:ext cx="68" cy="74"/>
            </a:xfrm>
            <a:custGeom>
              <a:avLst/>
              <a:gdLst>
                <a:gd name="T0" fmla="*/ 1 w 136"/>
                <a:gd name="T1" fmla="*/ 0 h 149"/>
                <a:gd name="T2" fmla="*/ 1 w 136"/>
                <a:gd name="T3" fmla="*/ 0 h 149"/>
                <a:gd name="T4" fmla="*/ 1 w 136"/>
                <a:gd name="T5" fmla="*/ 0 h 149"/>
                <a:gd name="T6" fmla="*/ 1 w 136"/>
                <a:gd name="T7" fmla="*/ 0 h 149"/>
                <a:gd name="T8" fmla="*/ 1 w 136"/>
                <a:gd name="T9" fmla="*/ 0 h 149"/>
                <a:gd name="T10" fmla="*/ 1 w 136"/>
                <a:gd name="T11" fmla="*/ 0 h 149"/>
                <a:gd name="T12" fmla="*/ 1 w 136"/>
                <a:gd name="T13" fmla="*/ 0 h 149"/>
                <a:gd name="T14" fmla="*/ 1 w 136"/>
                <a:gd name="T15" fmla="*/ 0 h 149"/>
                <a:gd name="T16" fmla="*/ 1 w 136"/>
                <a:gd name="T17" fmla="*/ 0 h 149"/>
                <a:gd name="T18" fmla="*/ 1 w 136"/>
                <a:gd name="T19" fmla="*/ 0 h 149"/>
                <a:gd name="T20" fmla="*/ 1 w 136"/>
                <a:gd name="T21" fmla="*/ 0 h 149"/>
                <a:gd name="T22" fmla="*/ 1 w 136"/>
                <a:gd name="T23" fmla="*/ 0 h 149"/>
                <a:gd name="T24" fmla="*/ 1 w 136"/>
                <a:gd name="T25" fmla="*/ 0 h 149"/>
                <a:gd name="T26" fmla="*/ 1 w 136"/>
                <a:gd name="T27" fmla="*/ 0 h 149"/>
                <a:gd name="T28" fmla="*/ 0 w 136"/>
                <a:gd name="T29" fmla="*/ 0 h 149"/>
                <a:gd name="T30" fmla="*/ 1 w 136"/>
                <a:gd name="T31" fmla="*/ 0 h 149"/>
                <a:gd name="T32" fmla="*/ 1 w 136"/>
                <a:gd name="T33" fmla="*/ 0 h 149"/>
                <a:gd name="T34" fmla="*/ 0 w 136"/>
                <a:gd name="T35" fmla="*/ 0 h 149"/>
                <a:gd name="T36" fmla="*/ 1 w 136"/>
                <a:gd name="T37" fmla="*/ 0 h 149"/>
                <a:gd name="T38" fmla="*/ 1 w 136"/>
                <a:gd name="T39" fmla="*/ 0 h 149"/>
                <a:gd name="T40" fmla="*/ 1 w 136"/>
                <a:gd name="T41" fmla="*/ 0 h 149"/>
                <a:gd name="T42" fmla="*/ 1 w 136"/>
                <a:gd name="T43" fmla="*/ 0 h 149"/>
                <a:gd name="T44" fmla="*/ 1 w 136"/>
                <a:gd name="T45" fmla="*/ 0 h 149"/>
                <a:gd name="T46" fmla="*/ 1 w 136"/>
                <a:gd name="T47" fmla="*/ 0 h 149"/>
                <a:gd name="T48" fmla="*/ 1 w 136"/>
                <a:gd name="T49" fmla="*/ 0 h 149"/>
                <a:gd name="T50" fmla="*/ 1 w 136"/>
                <a:gd name="T51" fmla="*/ 0 h 149"/>
                <a:gd name="T52" fmla="*/ 1 w 136"/>
                <a:gd name="T53" fmla="*/ 0 h 149"/>
                <a:gd name="T54" fmla="*/ 1 w 136"/>
                <a:gd name="T55" fmla="*/ 0 h 149"/>
                <a:gd name="T56" fmla="*/ 1 w 136"/>
                <a:gd name="T57" fmla="*/ 0 h 149"/>
                <a:gd name="T58" fmla="*/ 1 w 136"/>
                <a:gd name="T59" fmla="*/ 0 h 149"/>
                <a:gd name="T60" fmla="*/ 1 w 136"/>
                <a:gd name="T61" fmla="*/ 0 h 149"/>
                <a:gd name="T62" fmla="*/ 1 w 136"/>
                <a:gd name="T63" fmla="*/ 0 h 1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9"/>
                <a:gd name="T98" fmla="*/ 136 w 136"/>
                <a:gd name="T99" fmla="*/ 149 h 14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9">
                  <a:moveTo>
                    <a:pt x="123" y="75"/>
                  </a:moveTo>
                  <a:lnTo>
                    <a:pt x="131" y="67"/>
                  </a:lnTo>
                  <a:lnTo>
                    <a:pt x="135" y="58"/>
                  </a:lnTo>
                  <a:lnTo>
                    <a:pt x="136" y="47"/>
                  </a:lnTo>
                  <a:lnTo>
                    <a:pt x="133" y="38"/>
                  </a:lnTo>
                  <a:lnTo>
                    <a:pt x="129" y="34"/>
                  </a:lnTo>
                  <a:lnTo>
                    <a:pt x="126" y="30"/>
                  </a:lnTo>
                  <a:lnTo>
                    <a:pt x="121" y="28"/>
                  </a:lnTo>
                  <a:lnTo>
                    <a:pt x="117" y="26"/>
                  </a:lnTo>
                  <a:lnTo>
                    <a:pt x="112" y="26"/>
                  </a:lnTo>
                  <a:lnTo>
                    <a:pt x="106" y="26"/>
                  </a:lnTo>
                  <a:lnTo>
                    <a:pt x="102" y="26"/>
                  </a:lnTo>
                  <a:lnTo>
                    <a:pt x="96" y="28"/>
                  </a:lnTo>
                  <a:lnTo>
                    <a:pt x="94" y="18"/>
                  </a:lnTo>
                  <a:lnTo>
                    <a:pt x="88" y="8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8" y="3"/>
                  </a:lnTo>
                  <a:lnTo>
                    <a:pt x="50" y="8"/>
                  </a:lnTo>
                  <a:lnTo>
                    <a:pt x="44" y="16"/>
                  </a:lnTo>
                  <a:lnTo>
                    <a:pt x="42" y="27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25" y="24"/>
                  </a:lnTo>
                  <a:lnTo>
                    <a:pt x="20" y="24"/>
                  </a:lnTo>
                  <a:lnTo>
                    <a:pt x="15" y="27"/>
                  </a:lnTo>
                  <a:lnTo>
                    <a:pt x="11" y="29"/>
                  </a:lnTo>
                  <a:lnTo>
                    <a:pt x="7" y="32"/>
                  </a:lnTo>
                  <a:lnTo>
                    <a:pt x="4" y="37"/>
                  </a:lnTo>
                  <a:lnTo>
                    <a:pt x="0" y="46"/>
                  </a:lnTo>
                  <a:lnTo>
                    <a:pt x="2" y="57"/>
                  </a:lnTo>
                  <a:lnTo>
                    <a:pt x="6" y="66"/>
                  </a:lnTo>
                  <a:lnTo>
                    <a:pt x="13" y="74"/>
                  </a:lnTo>
                  <a:lnTo>
                    <a:pt x="5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7" y="115"/>
                  </a:lnTo>
                  <a:lnTo>
                    <a:pt x="11" y="119"/>
                  </a:lnTo>
                  <a:lnTo>
                    <a:pt x="14" y="121"/>
                  </a:lnTo>
                  <a:lnTo>
                    <a:pt x="19" y="122"/>
                  </a:lnTo>
                  <a:lnTo>
                    <a:pt x="25" y="123"/>
                  </a:lnTo>
                  <a:lnTo>
                    <a:pt x="29" y="123"/>
                  </a:lnTo>
                  <a:lnTo>
                    <a:pt x="34" y="122"/>
                  </a:lnTo>
                  <a:lnTo>
                    <a:pt x="40" y="121"/>
                  </a:lnTo>
                  <a:lnTo>
                    <a:pt x="42" y="132"/>
                  </a:lnTo>
                  <a:lnTo>
                    <a:pt x="49" y="141"/>
                  </a:lnTo>
                  <a:lnTo>
                    <a:pt x="57" y="147"/>
                  </a:lnTo>
                  <a:lnTo>
                    <a:pt x="67" y="149"/>
                  </a:lnTo>
                  <a:lnTo>
                    <a:pt x="78" y="147"/>
                  </a:lnTo>
                  <a:lnTo>
                    <a:pt x="86" y="141"/>
                  </a:lnTo>
                  <a:lnTo>
                    <a:pt x="91" y="133"/>
                  </a:lnTo>
                  <a:lnTo>
                    <a:pt x="94" y="122"/>
                  </a:lnTo>
                  <a:lnTo>
                    <a:pt x="100" y="123"/>
                  </a:lnTo>
                  <a:lnTo>
                    <a:pt x="105" y="125"/>
                  </a:lnTo>
                  <a:lnTo>
                    <a:pt x="111" y="125"/>
                  </a:lnTo>
                  <a:lnTo>
                    <a:pt x="116" y="123"/>
                  </a:lnTo>
                  <a:lnTo>
                    <a:pt x="120" y="122"/>
                  </a:lnTo>
                  <a:lnTo>
                    <a:pt x="125" y="120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5" y="103"/>
                  </a:lnTo>
                  <a:lnTo>
                    <a:pt x="134" y="92"/>
                  </a:lnTo>
                  <a:lnTo>
                    <a:pt x="129" y="83"/>
                  </a:lnTo>
                  <a:lnTo>
                    <a:pt x="123" y="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4" name="Freeform 409"/>
            <p:cNvSpPr>
              <a:spLocks/>
            </p:cNvSpPr>
            <p:nvPr/>
          </p:nvSpPr>
          <p:spPr bwMode="auto">
            <a:xfrm>
              <a:off x="2423" y="1713"/>
              <a:ext cx="20" cy="20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0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1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40"/>
                <a:gd name="T53" fmla="*/ 39 w 39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40">
                  <a:moveTo>
                    <a:pt x="19" y="40"/>
                  </a:moveTo>
                  <a:lnTo>
                    <a:pt x="11" y="38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9" y="20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5" name="Freeform 410"/>
            <p:cNvSpPr>
              <a:spLocks/>
            </p:cNvSpPr>
            <p:nvPr/>
          </p:nvSpPr>
          <p:spPr bwMode="auto">
            <a:xfrm>
              <a:off x="3282" y="2529"/>
              <a:ext cx="64" cy="90"/>
            </a:xfrm>
            <a:custGeom>
              <a:avLst/>
              <a:gdLst>
                <a:gd name="T0" fmla="*/ 0 w 129"/>
                <a:gd name="T1" fmla="*/ 0 h 181"/>
                <a:gd name="T2" fmla="*/ 0 w 129"/>
                <a:gd name="T3" fmla="*/ 0 h 181"/>
                <a:gd name="T4" fmla="*/ 0 w 129"/>
                <a:gd name="T5" fmla="*/ 0 h 181"/>
                <a:gd name="T6" fmla="*/ 0 w 129"/>
                <a:gd name="T7" fmla="*/ 0 h 181"/>
                <a:gd name="T8" fmla="*/ 0 w 129"/>
                <a:gd name="T9" fmla="*/ 0 h 181"/>
                <a:gd name="T10" fmla="*/ 0 w 129"/>
                <a:gd name="T11" fmla="*/ 0 h 181"/>
                <a:gd name="T12" fmla="*/ 0 w 129"/>
                <a:gd name="T13" fmla="*/ 0 h 181"/>
                <a:gd name="T14" fmla="*/ 0 w 129"/>
                <a:gd name="T15" fmla="*/ 0 h 181"/>
                <a:gd name="T16" fmla="*/ 0 w 129"/>
                <a:gd name="T17" fmla="*/ 0 h 181"/>
                <a:gd name="T18" fmla="*/ 0 w 129"/>
                <a:gd name="T19" fmla="*/ 0 h 181"/>
                <a:gd name="T20" fmla="*/ 0 w 129"/>
                <a:gd name="T21" fmla="*/ 0 h 181"/>
                <a:gd name="T22" fmla="*/ 0 w 129"/>
                <a:gd name="T23" fmla="*/ 0 h 181"/>
                <a:gd name="T24" fmla="*/ 0 w 129"/>
                <a:gd name="T25" fmla="*/ 0 h 181"/>
                <a:gd name="T26" fmla="*/ 0 w 129"/>
                <a:gd name="T27" fmla="*/ 0 h 181"/>
                <a:gd name="T28" fmla="*/ 0 w 129"/>
                <a:gd name="T29" fmla="*/ 0 h 181"/>
                <a:gd name="T30" fmla="*/ 0 w 129"/>
                <a:gd name="T31" fmla="*/ 0 h 181"/>
                <a:gd name="T32" fmla="*/ 0 w 129"/>
                <a:gd name="T33" fmla="*/ 0 h 181"/>
                <a:gd name="T34" fmla="*/ 0 w 129"/>
                <a:gd name="T35" fmla="*/ 0 h 181"/>
                <a:gd name="T36" fmla="*/ 0 w 129"/>
                <a:gd name="T37" fmla="*/ 0 h 181"/>
                <a:gd name="T38" fmla="*/ 0 w 129"/>
                <a:gd name="T39" fmla="*/ 0 h 181"/>
                <a:gd name="T40" fmla="*/ 0 w 129"/>
                <a:gd name="T41" fmla="*/ 0 h 181"/>
                <a:gd name="T42" fmla="*/ 0 w 129"/>
                <a:gd name="T43" fmla="*/ 0 h 181"/>
                <a:gd name="T44" fmla="*/ 0 w 129"/>
                <a:gd name="T45" fmla="*/ 0 h 181"/>
                <a:gd name="T46" fmla="*/ 0 w 129"/>
                <a:gd name="T47" fmla="*/ 0 h 181"/>
                <a:gd name="T48" fmla="*/ 0 w 129"/>
                <a:gd name="T49" fmla="*/ 0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9"/>
                <a:gd name="T76" fmla="*/ 0 h 181"/>
                <a:gd name="T77" fmla="*/ 129 w 129"/>
                <a:gd name="T78" fmla="*/ 181 h 1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9" h="181">
                  <a:moveTo>
                    <a:pt x="0" y="181"/>
                  </a:moveTo>
                  <a:lnTo>
                    <a:pt x="25" y="172"/>
                  </a:lnTo>
                  <a:lnTo>
                    <a:pt x="52" y="158"/>
                  </a:lnTo>
                  <a:lnTo>
                    <a:pt x="76" y="141"/>
                  </a:lnTo>
                  <a:lnTo>
                    <a:pt x="97" y="120"/>
                  </a:lnTo>
                  <a:lnTo>
                    <a:pt x="114" y="98"/>
                  </a:lnTo>
                  <a:lnTo>
                    <a:pt x="124" y="74"/>
                  </a:lnTo>
                  <a:lnTo>
                    <a:pt x="129" y="50"/>
                  </a:lnTo>
                  <a:lnTo>
                    <a:pt x="124" y="26"/>
                  </a:lnTo>
                  <a:lnTo>
                    <a:pt x="114" y="8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72" y="8"/>
                  </a:lnTo>
                  <a:lnTo>
                    <a:pt x="61" y="21"/>
                  </a:lnTo>
                  <a:lnTo>
                    <a:pt x="53" y="38"/>
                  </a:lnTo>
                  <a:lnTo>
                    <a:pt x="49" y="58"/>
                  </a:lnTo>
                  <a:lnTo>
                    <a:pt x="52" y="79"/>
                  </a:lnTo>
                  <a:lnTo>
                    <a:pt x="54" y="95"/>
                  </a:lnTo>
                  <a:lnTo>
                    <a:pt x="49" y="113"/>
                  </a:lnTo>
                  <a:lnTo>
                    <a:pt x="41" y="129"/>
                  </a:lnTo>
                  <a:lnTo>
                    <a:pt x="31" y="145"/>
                  </a:lnTo>
                  <a:lnTo>
                    <a:pt x="19" y="160"/>
                  </a:lnTo>
                  <a:lnTo>
                    <a:pt x="10" y="171"/>
                  </a:lnTo>
                  <a:lnTo>
                    <a:pt x="2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6" name="Freeform 411"/>
            <p:cNvSpPr>
              <a:spLocks/>
            </p:cNvSpPr>
            <p:nvPr/>
          </p:nvSpPr>
          <p:spPr bwMode="auto">
            <a:xfrm>
              <a:off x="3251" y="2513"/>
              <a:ext cx="45" cy="103"/>
            </a:xfrm>
            <a:custGeom>
              <a:avLst/>
              <a:gdLst>
                <a:gd name="T0" fmla="*/ 1 w 90"/>
                <a:gd name="T1" fmla="*/ 1 h 206"/>
                <a:gd name="T2" fmla="*/ 1 w 90"/>
                <a:gd name="T3" fmla="*/ 1 h 206"/>
                <a:gd name="T4" fmla="*/ 1 w 90"/>
                <a:gd name="T5" fmla="*/ 1 h 206"/>
                <a:gd name="T6" fmla="*/ 1 w 90"/>
                <a:gd name="T7" fmla="*/ 1 h 206"/>
                <a:gd name="T8" fmla="*/ 1 w 90"/>
                <a:gd name="T9" fmla="*/ 1 h 206"/>
                <a:gd name="T10" fmla="*/ 1 w 90"/>
                <a:gd name="T11" fmla="*/ 1 h 206"/>
                <a:gd name="T12" fmla="*/ 1 w 90"/>
                <a:gd name="T13" fmla="*/ 1 h 206"/>
                <a:gd name="T14" fmla="*/ 1 w 90"/>
                <a:gd name="T15" fmla="*/ 1 h 206"/>
                <a:gd name="T16" fmla="*/ 1 w 90"/>
                <a:gd name="T17" fmla="*/ 1 h 206"/>
                <a:gd name="T18" fmla="*/ 1 w 90"/>
                <a:gd name="T19" fmla="*/ 0 h 206"/>
                <a:gd name="T20" fmla="*/ 1 w 90"/>
                <a:gd name="T21" fmla="*/ 1 h 206"/>
                <a:gd name="T22" fmla="*/ 1 w 90"/>
                <a:gd name="T23" fmla="*/ 1 h 206"/>
                <a:gd name="T24" fmla="*/ 1 w 90"/>
                <a:gd name="T25" fmla="*/ 1 h 206"/>
                <a:gd name="T26" fmla="*/ 0 w 90"/>
                <a:gd name="T27" fmla="*/ 1 h 206"/>
                <a:gd name="T28" fmla="*/ 1 w 90"/>
                <a:gd name="T29" fmla="*/ 1 h 206"/>
                <a:gd name="T30" fmla="*/ 1 w 90"/>
                <a:gd name="T31" fmla="*/ 1 h 206"/>
                <a:gd name="T32" fmla="*/ 1 w 90"/>
                <a:gd name="T33" fmla="*/ 1 h 206"/>
                <a:gd name="T34" fmla="*/ 1 w 90"/>
                <a:gd name="T35" fmla="*/ 1 h 206"/>
                <a:gd name="T36" fmla="*/ 1 w 90"/>
                <a:gd name="T37" fmla="*/ 1 h 206"/>
                <a:gd name="T38" fmla="*/ 1 w 90"/>
                <a:gd name="T39" fmla="*/ 1 h 206"/>
                <a:gd name="T40" fmla="*/ 1 w 90"/>
                <a:gd name="T41" fmla="*/ 1 h 206"/>
                <a:gd name="T42" fmla="*/ 1 w 90"/>
                <a:gd name="T43" fmla="*/ 1 h 206"/>
                <a:gd name="T44" fmla="*/ 1 w 90"/>
                <a:gd name="T45" fmla="*/ 1 h 206"/>
                <a:gd name="T46" fmla="*/ 1 w 90"/>
                <a:gd name="T47" fmla="*/ 1 h 206"/>
                <a:gd name="T48" fmla="*/ 1 w 90"/>
                <a:gd name="T49" fmla="*/ 1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0"/>
                <a:gd name="T76" fmla="*/ 0 h 206"/>
                <a:gd name="T77" fmla="*/ 90 w 90"/>
                <a:gd name="T78" fmla="*/ 206 h 20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0" h="206">
                  <a:moveTo>
                    <a:pt x="50" y="206"/>
                  </a:moveTo>
                  <a:lnTo>
                    <a:pt x="65" y="183"/>
                  </a:lnTo>
                  <a:lnTo>
                    <a:pt x="77" y="157"/>
                  </a:lnTo>
                  <a:lnTo>
                    <a:pt x="85" y="128"/>
                  </a:lnTo>
                  <a:lnTo>
                    <a:pt x="90" y="99"/>
                  </a:lnTo>
                  <a:lnTo>
                    <a:pt x="88" y="70"/>
                  </a:lnTo>
                  <a:lnTo>
                    <a:pt x="83" y="45"/>
                  </a:lnTo>
                  <a:lnTo>
                    <a:pt x="70" y="23"/>
                  </a:lnTo>
                  <a:lnTo>
                    <a:pt x="52" y="7"/>
                  </a:lnTo>
                  <a:lnTo>
                    <a:pt x="33" y="0"/>
                  </a:lnTo>
                  <a:lnTo>
                    <a:pt x="18" y="2"/>
                  </a:lnTo>
                  <a:lnTo>
                    <a:pt x="7" y="12"/>
                  </a:lnTo>
                  <a:lnTo>
                    <a:pt x="1" y="26"/>
                  </a:lnTo>
                  <a:lnTo>
                    <a:pt x="0" y="43"/>
                  </a:lnTo>
                  <a:lnTo>
                    <a:pt x="3" y="61"/>
                  </a:lnTo>
                  <a:lnTo>
                    <a:pt x="12" y="80"/>
                  </a:lnTo>
                  <a:lnTo>
                    <a:pt x="27" y="93"/>
                  </a:lnTo>
                  <a:lnTo>
                    <a:pt x="39" y="106"/>
                  </a:lnTo>
                  <a:lnTo>
                    <a:pt x="47" y="122"/>
                  </a:lnTo>
                  <a:lnTo>
                    <a:pt x="52" y="141"/>
                  </a:lnTo>
                  <a:lnTo>
                    <a:pt x="53" y="159"/>
                  </a:lnTo>
                  <a:lnTo>
                    <a:pt x="53" y="178"/>
                  </a:lnTo>
                  <a:lnTo>
                    <a:pt x="53" y="193"/>
                  </a:lnTo>
                  <a:lnTo>
                    <a:pt x="50" y="203"/>
                  </a:lnTo>
                  <a:lnTo>
                    <a:pt x="50" y="2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7" name="Freeform 412"/>
            <p:cNvSpPr>
              <a:spLocks/>
            </p:cNvSpPr>
            <p:nvPr/>
          </p:nvSpPr>
          <p:spPr bwMode="auto">
            <a:xfrm>
              <a:off x="3283" y="2583"/>
              <a:ext cx="100" cy="50"/>
            </a:xfrm>
            <a:custGeom>
              <a:avLst/>
              <a:gdLst>
                <a:gd name="T0" fmla="*/ 0 w 201"/>
                <a:gd name="T1" fmla="*/ 1 h 99"/>
                <a:gd name="T2" fmla="*/ 0 w 201"/>
                <a:gd name="T3" fmla="*/ 1 h 99"/>
                <a:gd name="T4" fmla="*/ 0 w 201"/>
                <a:gd name="T5" fmla="*/ 1 h 99"/>
                <a:gd name="T6" fmla="*/ 0 w 201"/>
                <a:gd name="T7" fmla="*/ 1 h 99"/>
                <a:gd name="T8" fmla="*/ 0 w 201"/>
                <a:gd name="T9" fmla="*/ 1 h 99"/>
                <a:gd name="T10" fmla="*/ 0 w 201"/>
                <a:gd name="T11" fmla="*/ 1 h 99"/>
                <a:gd name="T12" fmla="*/ 0 w 201"/>
                <a:gd name="T13" fmla="*/ 1 h 99"/>
                <a:gd name="T14" fmla="*/ 0 w 201"/>
                <a:gd name="T15" fmla="*/ 1 h 99"/>
                <a:gd name="T16" fmla="*/ 0 w 201"/>
                <a:gd name="T17" fmla="*/ 1 h 99"/>
                <a:gd name="T18" fmla="*/ 0 w 201"/>
                <a:gd name="T19" fmla="*/ 1 h 99"/>
                <a:gd name="T20" fmla="*/ 0 w 201"/>
                <a:gd name="T21" fmla="*/ 1 h 99"/>
                <a:gd name="T22" fmla="*/ 0 w 201"/>
                <a:gd name="T23" fmla="*/ 1 h 99"/>
                <a:gd name="T24" fmla="*/ 0 w 201"/>
                <a:gd name="T25" fmla="*/ 1 h 99"/>
                <a:gd name="T26" fmla="*/ 0 w 201"/>
                <a:gd name="T27" fmla="*/ 1 h 99"/>
                <a:gd name="T28" fmla="*/ 0 w 201"/>
                <a:gd name="T29" fmla="*/ 1 h 99"/>
                <a:gd name="T30" fmla="*/ 0 w 201"/>
                <a:gd name="T31" fmla="*/ 1 h 99"/>
                <a:gd name="T32" fmla="*/ 0 w 201"/>
                <a:gd name="T33" fmla="*/ 1 h 99"/>
                <a:gd name="T34" fmla="*/ 0 w 201"/>
                <a:gd name="T35" fmla="*/ 1 h 99"/>
                <a:gd name="T36" fmla="*/ 0 w 201"/>
                <a:gd name="T37" fmla="*/ 1 h 99"/>
                <a:gd name="T38" fmla="*/ 0 w 201"/>
                <a:gd name="T39" fmla="*/ 1 h 99"/>
                <a:gd name="T40" fmla="*/ 0 w 201"/>
                <a:gd name="T41" fmla="*/ 0 h 99"/>
                <a:gd name="T42" fmla="*/ 0 w 201"/>
                <a:gd name="T43" fmla="*/ 1 h 99"/>
                <a:gd name="T44" fmla="*/ 0 w 201"/>
                <a:gd name="T45" fmla="*/ 1 h 99"/>
                <a:gd name="T46" fmla="*/ 0 w 201"/>
                <a:gd name="T47" fmla="*/ 1 h 99"/>
                <a:gd name="T48" fmla="*/ 0 w 201"/>
                <a:gd name="T49" fmla="*/ 1 h 99"/>
                <a:gd name="T50" fmla="*/ 0 w 201"/>
                <a:gd name="T51" fmla="*/ 1 h 99"/>
                <a:gd name="T52" fmla="*/ 0 w 201"/>
                <a:gd name="T53" fmla="*/ 1 h 99"/>
                <a:gd name="T54" fmla="*/ 0 w 201"/>
                <a:gd name="T55" fmla="*/ 1 h 99"/>
                <a:gd name="T56" fmla="*/ 0 w 201"/>
                <a:gd name="T57" fmla="*/ 1 h 99"/>
                <a:gd name="T58" fmla="*/ 0 w 201"/>
                <a:gd name="T59" fmla="*/ 1 h 99"/>
                <a:gd name="T60" fmla="*/ 0 w 201"/>
                <a:gd name="T61" fmla="*/ 1 h 99"/>
                <a:gd name="T62" fmla="*/ 0 w 201"/>
                <a:gd name="T63" fmla="*/ 1 h 99"/>
                <a:gd name="T64" fmla="*/ 0 w 201"/>
                <a:gd name="T65" fmla="*/ 1 h 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1"/>
                <a:gd name="T100" fmla="*/ 0 h 99"/>
                <a:gd name="T101" fmla="*/ 201 w 201"/>
                <a:gd name="T102" fmla="*/ 99 h 9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1" h="99">
                  <a:moveTo>
                    <a:pt x="0" y="78"/>
                  </a:moveTo>
                  <a:lnTo>
                    <a:pt x="13" y="84"/>
                  </a:lnTo>
                  <a:lnTo>
                    <a:pt x="26" y="88"/>
                  </a:lnTo>
                  <a:lnTo>
                    <a:pt x="39" y="92"/>
                  </a:lnTo>
                  <a:lnTo>
                    <a:pt x="53" y="95"/>
                  </a:lnTo>
                  <a:lnTo>
                    <a:pt x="68" y="98"/>
                  </a:lnTo>
                  <a:lnTo>
                    <a:pt x="83" y="99"/>
                  </a:lnTo>
                  <a:lnTo>
                    <a:pt x="98" y="99"/>
                  </a:lnTo>
                  <a:lnTo>
                    <a:pt x="113" y="99"/>
                  </a:lnTo>
                  <a:lnTo>
                    <a:pt x="127" y="96"/>
                  </a:lnTo>
                  <a:lnTo>
                    <a:pt x="140" y="93"/>
                  </a:lnTo>
                  <a:lnTo>
                    <a:pt x="152" y="90"/>
                  </a:lnTo>
                  <a:lnTo>
                    <a:pt x="165" y="84"/>
                  </a:lnTo>
                  <a:lnTo>
                    <a:pt x="175" y="77"/>
                  </a:lnTo>
                  <a:lnTo>
                    <a:pt x="184" y="68"/>
                  </a:lnTo>
                  <a:lnTo>
                    <a:pt x="191" y="58"/>
                  </a:lnTo>
                  <a:lnTo>
                    <a:pt x="197" y="47"/>
                  </a:lnTo>
                  <a:lnTo>
                    <a:pt x="201" y="27"/>
                  </a:lnTo>
                  <a:lnTo>
                    <a:pt x="196" y="12"/>
                  </a:lnTo>
                  <a:lnTo>
                    <a:pt x="186" y="3"/>
                  </a:lnTo>
                  <a:lnTo>
                    <a:pt x="171" y="0"/>
                  </a:lnTo>
                  <a:lnTo>
                    <a:pt x="153" y="2"/>
                  </a:lnTo>
                  <a:lnTo>
                    <a:pt x="136" y="9"/>
                  </a:lnTo>
                  <a:lnTo>
                    <a:pt x="120" y="20"/>
                  </a:lnTo>
                  <a:lnTo>
                    <a:pt x="108" y="38"/>
                  </a:lnTo>
                  <a:lnTo>
                    <a:pt x="98" y="52"/>
                  </a:lnTo>
                  <a:lnTo>
                    <a:pt x="83" y="62"/>
                  </a:lnTo>
                  <a:lnTo>
                    <a:pt x="66" y="69"/>
                  </a:lnTo>
                  <a:lnTo>
                    <a:pt x="47" y="73"/>
                  </a:lnTo>
                  <a:lnTo>
                    <a:pt x="29" y="76"/>
                  </a:lnTo>
                  <a:lnTo>
                    <a:pt x="14" y="78"/>
                  </a:lnTo>
                  <a:lnTo>
                    <a:pt x="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8" name="Freeform 413"/>
            <p:cNvSpPr>
              <a:spLocks/>
            </p:cNvSpPr>
            <p:nvPr/>
          </p:nvSpPr>
          <p:spPr bwMode="auto">
            <a:xfrm>
              <a:off x="3281" y="2628"/>
              <a:ext cx="99" cy="50"/>
            </a:xfrm>
            <a:custGeom>
              <a:avLst/>
              <a:gdLst>
                <a:gd name="T0" fmla="*/ 0 w 198"/>
                <a:gd name="T1" fmla="*/ 0 h 100"/>
                <a:gd name="T2" fmla="*/ 1 w 198"/>
                <a:gd name="T3" fmla="*/ 1 h 100"/>
                <a:gd name="T4" fmla="*/ 1 w 198"/>
                <a:gd name="T5" fmla="*/ 1 h 100"/>
                <a:gd name="T6" fmla="*/ 1 w 198"/>
                <a:gd name="T7" fmla="*/ 1 h 100"/>
                <a:gd name="T8" fmla="*/ 1 w 198"/>
                <a:gd name="T9" fmla="*/ 1 h 100"/>
                <a:gd name="T10" fmla="*/ 1 w 198"/>
                <a:gd name="T11" fmla="*/ 1 h 100"/>
                <a:gd name="T12" fmla="*/ 1 w 198"/>
                <a:gd name="T13" fmla="*/ 1 h 100"/>
                <a:gd name="T14" fmla="*/ 1 w 198"/>
                <a:gd name="T15" fmla="*/ 1 h 100"/>
                <a:gd name="T16" fmla="*/ 1 w 198"/>
                <a:gd name="T17" fmla="*/ 1 h 100"/>
                <a:gd name="T18" fmla="*/ 1 w 198"/>
                <a:gd name="T19" fmla="*/ 1 h 100"/>
                <a:gd name="T20" fmla="*/ 1 w 198"/>
                <a:gd name="T21" fmla="*/ 1 h 100"/>
                <a:gd name="T22" fmla="*/ 1 w 198"/>
                <a:gd name="T23" fmla="*/ 1 h 100"/>
                <a:gd name="T24" fmla="*/ 1 w 198"/>
                <a:gd name="T25" fmla="*/ 1 h 100"/>
                <a:gd name="T26" fmla="*/ 1 w 198"/>
                <a:gd name="T27" fmla="*/ 1 h 100"/>
                <a:gd name="T28" fmla="*/ 1 w 198"/>
                <a:gd name="T29" fmla="*/ 1 h 100"/>
                <a:gd name="T30" fmla="*/ 1 w 198"/>
                <a:gd name="T31" fmla="*/ 1 h 100"/>
                <a:gd name="T32" fmla="*/ 1 w 198"/>
                <a:gd name="T33" fmla="*/ 1 h 100"/>
                <a:gd name="T34" fmla="*/ 1 w 198"/>
                <a:gd name="T35" fmla="*/ 1 h 100"/>
                <a:gd name="T36" fmla="*/ 1 w 198"/>
                <a:gd name="T37" fmla="*/ 1 h 100"/>
                <a:gd name="T38" fmla="*/ 1 w 198"/>
                <a:gd name="T39" fmla="*/ 1 h 100"/>
                <a:gd name="T40" fmla="*/ 1 w 198"/>
                <a:gd name="T41" fmla="*/ 1 h 100"/>
                <a:gd name="T42" fmla="*/ 1 w 198"/>
                <a:gd name="T43" fmla="*/ 1 h 100"/>
                <a:gd name="T44" fmla="*/ 1 w 198"/>
                <a:gd name="T45" fmla="*/ 1 h 100"/>
                <a:gd name="T46" fmla="*/ 1 w 198"/>
                <a:gd name="T47" fmla="*/ 1 h 100"/>
                <a:gd name="T48" fmla="*/ 0 w 198"/>
                <a:gd name="T49" fmla="*/ 0 h 1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8"/>
                <a:gd name="T76" fmla="*/ 0 h 100"/>
                <a:gd name="T77" fmla="*/ 198 w 198"/>
                <a:gd name="T78" fmla="*/ 100 h 1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8" h="100">
                  <a:moveTo>
                    <a:pt x="0" y="0"/>
                  </a:moveTo>
                  <a:lnTo>
                    <a:pt x="15" y="23"/>
                  </a:lnTo>
                  <a:lnTo>
                    <a:pt x="33" y="44"/>
                  </a:lnTo>
                  <a:lnTo>
                    <a:pt x="55" y="65"/>
                  </a:lnTo>
                  <a:lnTo>
                    <a:pt x="79" y="81"/>
                  </a:lnTo>
                  <a:lnTo>
                    <a:pt x="105" y="94"/>
                  </a:lnTo>
                  <a:lnTo>
                    <a:pt x="130" y="100"/>
                  </a:lnTo>
                  <a:lnTo>
                    <a:pt x="154" y="99"/>
                  </a:lnTo>
                  <a:lnTo>
                    <a:pt x="177" y="89"/>
                  </a:lnTo>
                  <a:lnTo>
                    <a:pt x="192" y="76"/>
                  </a:lnTo>
                  <a:lnTo>
                    <a:pt x="198" y="61"/>
                  </a:lnTo>
                  <a:lnTo>
                    <a:pt x="194" y="47"/>
                  </a:lnTo>
                  <a:lnTo>
                    <a:pt x="184" y="35"/>
                  </a:lnTo>
                  <a:lnTo>
                    <a:pt x="169" y="26"/>
                  </a:lnTo>
                  <a:lnTo>
                    <a:pt x="151" y="21"/>
                  </a:lnTo>
                  <a:lnTo>
                    <a:pt x="131" y="23"/>
                  </a:lnTo>
                  <a:lnTo>
                    <a:pt x="111" y="29"/>
                  </a:lnTo>
                  <a:lnTo>
                    <a:pt x="95" y="34"/>
                  </a:lnTo>
                  <a:lnTo>
                    <a:pt x="78" y="34"/>
                  </a:lnTo>
                  <a:lnTo>
                    <a:pt x="58" y="29"/>
                  </a:lnTo>
                  <a:lnTo>
                    <a:pt x="41" y="23"/>
                  </a:lnTo>
                  <a:lnTo>
                    <a:pt x="25" y="15"/>
                  </a:lnTo>
                  <a:lnTo>
                    <a:pt x="11" y="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09" name="Freeform 414"/>
            <p:cNvSpPr>
              <a:spLocks/>
            </p:cNvSpPr>
            <p:nvPr/>
          </p:nvSpPr>
          <p:spPr bwMode="auto">
            <a:xfrm>
              <a:off x="3273" y="2637"/>
              <a:ext cx="68" cy="87"/>
            </a:xfrm>
            <a:custGeom>
              <a:avLst/>
              <a:gdLst>
                <a:gd name="T0" fmla="*/ 0 w 136"/>
                <a:gd name="T1" fmla="*/ 0 h 174"/>
                <a:gd name="T2" fmla="*/ 0 w 136"/>
                <a:gd name="T3" fmla="*/ 1 h 174"/>
                <a:gd name="T4" fmla="*/ 1 w 136"/>
                <a:gd name="T5" fmla="*/ 1 h 174"/>
                <a:gd name="T6" fmla="*/ 1 w 136"/>
                <a:gd name="T7" fmla="*/ 1 h 174"/>
                <a:gd name="T8" fmla="*/ 1 w 136"/>
                <a:gd name="T9" fmla="*/ 1 h 174"/>
                <a:gd name="T10" fmla="*/ 1 w 136"/>
                <a:gd name="T11" fmla="*/ 1 h 174"/>
                <a:gd name="T12" fmla="*/ 1 w 136"/>
                <a:gd name="T13" fmla="*/ 1 h 174"/>
                <a:gd name="T14" fmla="*/ 1 w 136"/>
                <a:gd name="T15" fmla="*/ 1 h 174"/>
                <a:gd name="T16" fmla="*/ 1 w 136"/>
                <a:gd name="T17" fmla="*/ 1 h 174"/>
                <a:gd name="T18" fmla="*/ 1 w 136"/>
                <a:gd name="T19" fmla="*/ 1 h 174"/>
                <a:gd name="T20" fmla="*/ 1 w 136"/>
                <a:gd name="T21" fmla="*/ 1 h 174"/>
                <a:gd name="T22" fmla="*/ 1 w 136"/>
                <a:gd name="T23" fmla="*/ 1 h 174"/>
                <a:gd name="T24" fmla="*/ 1 w 136"/>
                <a:gd name="T25" fmla="*/ 1 h 174"/>
                <a:gd name="T26" fmla="*/ 1 w 136"/>
                <a:gd name="T27" fmla="*/ 1 h 174"/>
                <a:gd name="T28" fmla="*/ 1 w 136"/>
                <a:gd name="T29" fmla="*/ 1 h 174"/>
                <a:gd name="T30" fmla="*/ 1 w 136"/>
                <a:gd name="T31" fmla="*/ 1 h 174"/>
                <a:gd name="T32" fmla="*/ 1 w 136"/>
                <a:gd name="T33" fmla="*/ 1 h 174"/>
                <a:gd name="T34" fmla="*/ 1 w 136"/>
                <a:gd name="T35" fmla="*/ 1 h 174"/>
                <a:gd name="T36" fmla="*/ 1 w 136"/>
                <a:gd name="T37" fmla="*/ 1 h 174"/>
                <a:gd name="T38" fmla="*/ 1 w 136"/>
                <a:gd name="T39" fmla="*/ 1 h 174"/>
                <a:gd name="T40" fmla="*/ 1 w 136"/>
                <a:gd name="T41" fmla="*/ 1 h 174"/>
                <a:gd name="T42" fmla="*/ 1 w 136"/>
                <a:gd name="T43" fmla="*/ 1 h 174"/>
                <a:gd name="T44" fmla="*/ 1 w 136"/>
                <a:gd name="T45" fmla="*/ 1 h 174"/>
                <a:gd name="T46" fmla="*/ 1 w 136"/>
                <a:gd name="T47" fmla="*/ 1 h 174"/>
                <a:gd name="T48" fmla="*/ 0 w 136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6"/>
                <a:gd name="T76" fmla="*/ 0 h 174"/>
                <a:gd name="T77" fmla="*/ 136 w 136"/>
                <a:gd name="T78" fmla="*/ 174 h 1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6" h="174">
                  <a:moveTo>
                    <a:pt x="0" y="0"/>
                  </a:moveTo>
                  <a:lnTo>
                    <a:pt x="0" y="28"/>
                  </a:lnTo>
                  <a:lnTo>
                    <a:pt x="2" y="56"/>
                  </a:lnTo>
                  <a:lnTo>
                    <a:pt x="10" y="85"/>
                  </a:lnTo>
                  <a:lnTo>
                    <a:pt x="20" y="113"/>
                  </a:lnTo>
                  <a:lnTo>
                    <a:pt x="35" y="137"/>
                  </a:lnTo>
                  <a:lnTo>
                    <a:pt x="53" y="157"/>
                  </a:lnTo>
                  <a:lnTo>
                    <a:pt x="74" y="169"/>
                  </a:lnTo>
                  <a:lnTo>
                    <a:pt x="99" y="174"/>
                  </a:lnTo>
                  <a:lnTo>
                    <a:pt x="118" y="170"/>
                  </a:lnTo>
                  <a:lnTo>
                    <a:pt x="131" y="161"/>
                  </a:lnTo>
                  <a:lnTo>
                    <a:pt x="136" y="147"/>
                  </a:lnTo>
                  <a:lnTo>
                    <a:pt x="133" y="132"/>
                  </a:lnTo>
                  <a:lnTo>
                    <a:pt x="126" y="116"/>
                  </a:lnTo>
                  <a:lnTo>
                    <a:pt x="114" y="102"/>
                  </a:lnTo>
                  <a:lnTo>
                    <a:pt x="96" y="92"/>
                  </a:lnTo>
                  <a:lnTo>
                    <a:pt x="77" y="88"/>
                  </a:lnTo>
                  <a:lnTo>
                    <a:pt x="61" y="83"/>
                  </a:lnTo>
                  <a:lnTo>
                    <a:pt x="46" y="73"/>
                  </a:lnTo>
                  <a:lnTo>
                    <a:pt x="32" y="59"/>
                  </a:lnTo>
                  <a:lnTo>
                    <a:pt x="21" y="43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0" name="Freeform 415"/>
            <p:cNvSpPr>
              <a:spLocks/>
            </p:cNvSpPr>
            <p:nvPr/>
          </p:nvSpPr>
          <p:spPr bwMode="auto">
            <a:xfrm>
              <a:off x="3028" y="2593"/>
              <a:ext cx="234" cy="81"/>
            </a:xfrm>
            <a:custGeom>
              <a:avLst/>
              <a:gdLst>
                <a:gd name="T0" fmla="*/ 0 w 469"/>
                <a:gd name="T1" fmla="*/ 0 h 163"/>
                <a:gd name="T2" fmla="*/ 0 w 469"/>
                <a:gd name="T3" fmla="*/ 0 h 163"/>
                <a:gd name="T4" fmla="*/ 0 w 469"/>
                <a:gd name="T5" fmla="*/ 0 h 163"/>
                <a:gd name="T6" fmla="*/ 0 w 469"/>
                <a:gd name="T7" fmla="*/ 0 h 163"/>
                <a:gd name="T8" fmla="*/ 0 w 469"/>
                <a:gd name="T9" fmla="*/ 0 h 163"/>
                <a:gd name="T10" fmla="*/ 0 w 469"/>
                <a:gd name="T11" fmla="*/ 0 h 163"/>
                <a:gd name="T12" fmla="*/ 0 w 469"/>
                <a:gd name="T13" fmla="*/ 0 h 163"/>
                <a:gd name="T14" fmla="*/ 0 w 469"/>
                <a:gd name="T15" fmla="*/ 0 h 163"/>
                <a:gd name="T16" fmla="*/ 0 w 469"/>
                <a:gd name="T17" fmla="*/ 0 h 163"/>
                <a:gd name="T18" fmla="*/ 0 w 469"/>
                <a:gd name="T19" fmla="*/ 0 h 163"/>
                <a:gd name="T20" fmla="*/ 0 w 469"/>
                <a:gd name="T21" fmla="*/ 0 h 163"/>
                <a:gd name="T22" fmla="*/ 0 w 469"/>
                <a:gd name="T23" fmla="*/ 0 h 163"/>
                <a:gd name="T24" fmla="*/ 0 w 469"/>
                <a:gd name="T25" fmla="*/ 0 h 163"/>
                <a:gd name="T26" fmla="*/ 0 w 469"/>
                <a:gd name="T27" fmla="*/ 0 h 163"/>
                <a:gd name="T28" fmla="*/ 0 w 469"/>
                <a:gd name="T29" fmla="*/ 0 h 163"/>
                <a:gd name="T30" fmla="*/ 0 w 469"/>
                <a:gd name="T31" fmla="*/ 0 h 163"/>
                <a:gd name="T32" fmla="*/ 0 w 469"/>
                <a:gd name="T33" fmla="*/ 0 h 163"/>
                <a:gd name="T34" fmla="*/ 0 w 469"/>
                <a:gd name="T35" fmla="*/ 0 h 163"/>
                <a:gd name="T36" fmla="*/ 0 w 469"/>
                <a:gd name="T37" fmla="*/ 0 h 163"/>
                <a:gd name="T38" fmla="*/ 0 w 469"/>
                <a:gd name="T39" fmla="*/ 0 h 163"/>
                <a:gd name="T40" fmla="*/ 0 w 469"/>
                <a:gd name="T41" fmla="*/ 0 h 163"/>
                <a:gd name="T42" fmla="*/ 0 w 469"/>
                <a:gd name="T43" fmla="*/ 0 h 163"/>
                <a:gd name="T44" fmla="*/ 0 w 469"/>
                <a:gd name="T45" fmla="*/ 0 h 163"/>
                <a:gd name="T46" fmla="*/ 0 w 469"/>
                <a:gd name="T47" fmla="*/ 0 h 163"/>
                <a:gd name="T48" fmla="*/ 0 w 469"/>
                <a:gd name="T49" fmla="*/ 0 h 163"/>
                <a:gd name="T50" fmla="*/ 0 w 469"/>
                <a:gd name="T51" fmla="*/ 0 h 163"/>
                <a:gd name="T52" fmla="*/ 0 w 469"/>
                <a:gd name="T53" fmla="*/ 0 h 163"/>
                <a:gd name="T54" fmla="*/ 0 w 469"/>
                <a:gd name="T55" fmla="*/ 0 h 163"/>
                <a:gd name="T56" fmla="*/ 0 w 469"/>
                <a:gd name="T57" fmla="*/ 0 h 163"/>
                <a:gd name="T58" fmla="*/ 0 w 469"/>
                <a:gd name="T59" fmla="*/ 0 h 163"/>
                <a:gd name="T60" fmla="*/ 0 w 469"/>
                <a:gd name="T61" fmla="*/ 0 h 163"/>
                <a:gd name="T62" fmla="*/ 0 w 469"/>
                <a:gd name="T63" fmla="*/ 0 h 163"/>
                <a:gd name="T64" fmla="*/ 0 w 469"/>
                <a:gd name="T65" fmla="*/ 0 h 163"/>
                <a:gd name="T66" fmla="*/ 0 w 469"/>
                <a:gd name="T67" fmla="*/ 0 h 163"/>
                <a:gd name="T68" fmla="*/ 0 w 469"/>
                <a:gd name="T69" fmla="*/ 0 h 163"/>
                <a:gd name="T70" fmla="*/ 0 w 469"/>
                <a:gd name="T71" fmla="*/ 0 h 163"/>
                <a:gd name="T72" fmla="*/ 0 w 469"/>
                <a:gd name="T73" fmla="*/ 0 h 163"/>
                <a:gd name="T74" fmla="*/ 0 w 469"/>
                <a:gd name="T75" fmla="*/ 0 h 163"/>
                <a:gd name="T76" fmla="*/ 0 w 469"/>
                <a:gd name="T77" fmla="*/ 0 h 163"/>
                <a:gd name="T78" fmla="*/ 0 w 469"/>
                <a:gd name="T79" fmla="*/ 0 h 163"/>
                <a:gd name="T80" fmla="*/ 0 w 469"/>
                <a:gd name="T81" fmla="*/ 0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69"/>
                <a:gd name="T124" fmla="*/ 0 h 163"/>
                <a:gd name="T125" fmla="*/ 469 w 469"/>
                <a:gd name="T126" fmla="*/ 163 h 16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69" h="163">
                  <a:moveTo>
                    <a:pt x="9" y="5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6" y="8"/>
                  </a:lnTo>
                  <a:lnTo>
                    <a:pt x="16" y="19"/>
                  </a:lnTo>
                  <a:lnTo>
                    <a:pt x="32" y="34"/>
                  </a:lnTo>
                  <a:lnTo>
                    <a:pt x="53" y="50"/>
                  </a:lnTo>
                  <a:lnTo>
                    <a:pt x="78" y="67"/>
                  </a:lnTo>
                  <a:lnTo>
                    <a:pt x="107" y="85"/>
                  </a:lnTo>
                  <a:lnTo>
                    <a:pt x="138" y="104"/>
                  </a:lnTo>
                  <a:lnTo>
                    <a:pt x="173" y="121"/>
                  </a:lnTo>
                  <a:lnTo>
                    <a:pt x="210" y="137"/>
                  </a:lnTo>
                  <a:lnTo>
                    <a:pt x="248" y="149"/>
                  </a:lnTo>
                  <a:lnTo>
                    <a:pt x="287" y="158"/>
                  </a:lnTo>
                  <a:lnTo>
                    <a:pt x="326" y="163"/>
                  </a:lnTo>
                  <a:lnTo>
                    <a:pt x="366" y="161"/>
                  </a:lnTo>
                  <a:lnTo>
                    <a:pt x="405" y="154"/>
                  </a:lnTo>
                  <a:lnTo>
                    <a:pt x="425" y="146"/>
                  </a:lnTo>
                  <a:lnTo>
                    <a:pt x="440" y="135"/>
                  </a:lnTo>
                  <a:lnTo>
                    <a:pt x="451" y="121"/>
                  </a:lnTo>
                  <a:lnTo>
                    <a:pt x="460" y="106"/>
                  </a:lnTo>
                  <a:lnTo>
                    <a:pt x="464" y="91"/>
                  </a:lnTo>
                  <a:lnTo>
                    <a:pt x="468" y="80"/>
                  </a:lnTo>
                  <a:lnTo>
                    <a:pt x="469" y="72"/>
                  </a:lnTo>
                  <a:lnTo>
                    <a:pt x="469" y="68"/>
                  </a:lnTo>
                  <a:lnTo>
                    <a:pt x="468" y="70"/>
                  </a:lnTo>
                  <a:lnTo>
                    <a:pt x="465" y="76"/>
                  </a:lnTo>
                  <a:lnTo>
                    <a:pt x="462" y="85"/>
                  </a:lnTo>
                  <a:lnTo>
                    <a:pt x="455" y="97"/>
                  </a:lnTo>
                  <a:lnTo>
                    <a:pt x="445" y="108"/>
                  </a:lnTo>
                  <a:lnTo>
                    <a:pt x="432" y="121"/>
                  </a:lnTo>
                  <a:lnTo>
                    <a:pt x="415" y="131"/>
                  </a:lnTo>
                  <a:lnTo>
                    <a:pt x="393" y="139"/>
                  </a:lnTo>
                  <a:lnTo>
                    <a:pt x="366" y="145"/>
                  </a:lnTo>
                  <a:lnTo>
                    <a:pt x="335" y="145"/>
                  </a:lnTo>
                  <a:lnTo>
                    <a:pt x="297" y="142"/>
                  </a:lnTo>
                  <a:lnTo>
                    <a:pt x="255" y="130"/>
                  </a:lnTo>
                  <a:lnTo>
                    <a:pt x="204" y="113"/>
                  </a:lnTo>
                  <a:lnTo>
                    <a:pt x="146" y="87"/>
                  </a:lnTo>
                  <a:lnTo>
                    <a:pt x="82" y="51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1" name="Freeform 416"/>
            <p:cNvSpPr>
              <a:spLocks/>
            </p:cNvSpPr>
            <p:nvPr/>
          </p:nvSpPr>
          <p:spPr bwMode="auto">
            <a:xfrm>
              <a:off x="3125" y="2508"/>
              <a:ext cx="71" cy="73"/>
            </a:xfrm>
            <a:custGeom>
              <a:avLst/>
              <a:gdLst>
                <a:gd name="T0" fmla="*/ 1 w 142"/>
                <a:gd name="T1" fmla="*/ 1 h 145"/>
                <a:gd name="T2" fmla="*/ 1 w 142"/>
                <a:gd name="T3" fmla="*/ 1 h 145"/>
                <a:gd name="T4" fmla="*/ 1 w 142"/>
                <a:gd name="T5" fmla="*/ 1 h 145"/>
                <a:gd name="T6" fmla="*/ 1 w 142"/>
                <a:gd name="T7" fmla="*/ 1 h 145"/>
                <a:gd name="T8" fmla="*/ 1 w 142"/>
                <a:gd name="T9" fmla="*/ 1 h 145"/>
                <a:gd name="T10" fmla="*/ 1 w 142"/>
                <a:gd name="T11" fmla="*/ 1 h 145"/>
                <a:gd name="T12" fmla="*/ 1 w 142"/>
                <a:gd name="T13" fmla="*/ 1 h 145"/>
                <a:gd name="T14" fmla="*/ 1 w 142"/>
                <a:gd name="T15" fmla="*/ 1 h 145"/>
                <a:gd name="T16" fmla="*/ 0 w 142"/>
                <a:gd name="T17" fmla="*/ 1 h 145"/>
                <a:gd name="T18" fmla="*/ 1 w 142"/>
                <a:gd name="T19" fmla="*/ 1 h 145"/>
                <a:gd name="T20" fmla="*/ 1 w 142"/>
                <a:gd name="T21" fmla="*/ 1 h 145"/>
                <a:gd name="T22" fmla="*/ 1 w 142"/>
                <a:gd name="T23" fmla="*/ 1 h 145"/>
                <a:gd name="T24" fmla="*/ 1 w 142"/>
                <a:gd name="T25" fmla="*/ 1 h 145"/>
                <a:gd name="T26" fmla="*/ 1 w 142"/>
                <a:gd name="T27" fmla="*/ 1 h 145"/>
                <a:gd name="T28" fmla="*/ 1 w 142"/>
                <a:gd name="T29" fmla="*/ 1 h 145"/>
                <a:gd name="T30" fmla="*/ 1 w 142"/>
                <a:gd name="T31" fmla="*/ 1 h 145"/>
                <a:gd name="T32" fmla="*/ 1 w 142"/>
                <a:gd name="T33" fmla="*/ 1 h 145"/>
                <a:gd name="T34" fmla="*/ 1 w 142"/>
                <a:gd name="T35" fmla="*/ 0 h 145"/>
                <a:gd name="T36" fmla="*/ 1 w 142"/>
                <a:gd name="T37" fmla="*/ 1 h 145"/>
                <a:gd name="T38" fmla="*/ 1 w 142"/>
                <a:gd name="T39" fmla="*/ 1 h 145"/>
                <a:gd name="T40" fmla="*/ 1 w 142"/>
                <a:gd name="T41" fmla="*/ 1 h 145"/>
                <a:gd name="T42" fmla="*/ 1 w 142"/>
                <a:gd name="T43" fmla="*/ 1 h 145"/>
                <a:gd name="T44" fmla="*/ 1 w 142"/>
                <a:gd name="T45" fmla="*/ 1 h 145"/>
                <a:gd name="T46" fmla="*/ 1 w 142"/>
                <a:gd name="T47" fmla="*/ 1 h 145"/>
                <a:gd name="T48" fmla="*/ 1 w 142"/>
                <a:gd name="T49" fmla="*/ 1 h 145"/>
                <a:gd name="T50" fmla="*/ 1 w 142"/>
                <a:gd name="T51" fmla="*/ 1 h 145"/>
                <a:gd name="T52" fmla="*/ 1 w 142"/>
                <a:gd name="T53" fmla="*/ 1 h 145"/>
                <a:gd name="T54" fmla="*/ 1 w 142"/>
                <a:gd name="T55" fmla="*/ 1 h 145"/>
                <a:gd name="T56" fmla="*/ 1 w 142"/>
                <a:gd name="T57" fmla="*/ 1 h 145"/>
                <a:gd name="T58" fmla="*/ 1 w 142"/>
                <a:gd name="T59" fmla="*/ 1 h 145"/>
                <a:gd name="T60" fmla="*/ 1 w 142"/>
                <a:gd name="T61" fmla="*/ 1 h 145"/>
                <a:gd name="T62" fmla="*/ 1 w 142"/>
                <a:gd name="T63" fmla="*/ 1 h 1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2"/>
                <a:gd name="T97" fmla="*/ 0 h 145"/>
                <a:gd name="T98" fmla="*/ 142 w 142"/>
                <a:gd name="T99" fmla="*/ 145 h 14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2" h="145">
                  <a:moveTo>
                    <a:pt x="89" y="123"/>
                  </a:moveTo>
                  <a:lnTo>
                    <a:pt x="85" y="134"/>
                  </a:lnTo>
                  <a:lnTo>
                    <a:pt x="76" y="140"/>
                  </a:lnTo>
                  <a:lnTo>
                    <a:pt x="67" y="145"/>
                  </a:lnTo>
                  <a:lnTo>
                    <a:pt x="57" y="145"/>
                  </a:lnTo>
                  <a:lnTo>
                    <a:pt x="48" y="140"/>
                  </a:lnTo>
                  <a:lnTo>
                    <a:pt x="41" y="134"/>
                  </a:lnTo>
                  <a:lnTo>
                    <a:pt x="37" y="124"/>
                  </a:lnTo>
                  <a:lnTo>
                    <a:pt x="36" y="113"/>
                  </a:lnTo>
                  <a:lnTo>
                    <a:pt x="30" y="114"/>
                  </a:lnTo>
                  <a:lnTo>
                    <a:pt x="25" y="114"/>
                  </a:lnTo>
                  <a:lnTo>
                    <a:pt x="20" y="113"/>
                  </a:lnTo>
                  <a:lnTo>
                    <a:pt x="15" y="112"/>
                  </a:lnTo>
                  <a:lnTo>
                    <a:pt x="11" y="108"/>
                  </a:lnTo>
                  <a:lnTo>
                    <a:pt x="7" y="105"/>
                  </a:lnTo>
                  <a:lnTo>
                    <a:pt x="4" y="101"/>
                  </a:lnTo>
                  <a:lnTo>
                    <a:pt x="2" y="97"/>
                  </a:lnTo>
                  <a:lnTo>
                    <a:pt x="0" y="86"/>
                  </a:lnTo>
                  <a:lnTo>
                    <a:pt x="3" y="76"/>
                  </a:lnTo>
                  <a:lnTo>
                    <a:pt x="9" y="68"/>
                  </a:lnTo>
                  <a:lnTo>
                    <a:pt x="18" y="62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11" y="32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4" y="17"/>
                  </a:lnTo>
                  <a:lnTo>
                    <a:pt x="28" y="16"/>
                  </a:lnTo>
                  <a:lnTo>
                    <a:pt x="33" y="15"/>
                  </a:lnTo>
                  <a:lnTo>
                    <a:pt x="38" y="15"/>
                  </a:lnTo>
                  <a:lnTo>
                    <a:pt x="43" y="16"/>
                  </a:lnTo>
                  <a:lnTo>
                    <a:pt x="49" y="18"/>
                  </a:lnTo>
                  <a:lnTo>
                    <a:pt x="53" y="21"/>
                  </a:lnTo>
                  <a:lnTo>
                    <a:pt x="58" y="10"/>
                  </a:lnTo>
                  <a:lnTo>
                    <a:pt x="66" y="3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95" y="3"/>
                  </a:lnTo>
                  <a:lnTo>
                    <a:pt x="102" y="10"/>
                  </a:lnTo>
                  <a:lnTo>
                    <a:pt x="106" y="21"/>
                  </a:lnTo>
                  <a:lnTo>
                    <a:pt x="106" y="31"/>
                  </a:lnTo>
                  <a:lnTo>
                    <a:pt x="112" y="30"/>
                  </a:lnTo>
                  <a:lnTo>
                    <a:pt x="118" y="30"/>
                  </a:lnTo>
                  <a:lnTo>
                    <a:pt x="123" y="31"/>
                  </a:lnTo>
                  <a:lnTo>
                    <a:pt x="128" y="33"/>
                  </a:lnTo>
                  <a:lnTo>
                    <a:pt x="133" y="36"/>
                  </a:lnTo>
                  <a:lnTo>
                    <a:pt x="136" y="39"/>
                  </a:lnTo>
                  <a:lnTo>
                    <a:pt x="139" y="44"/>
                  </a:lnTo>
                  <a:lnTo>
                    <a:pt x="141" y="48"/>
                  </a:lnTo>
                  <a:lnTo>
                    <a:pt x="142" y="58"/>
                  </a:lnTo>
                  <a:lnTo>
                    <a:pt x="140" y="68"/>
                  </a:lnTo>
                  <a:lnTo>
                    <a:pt x="134" y="76"/>
                  </a:lnTo>
                  <a:lnTo>
                    <a:pt x="125" y="83"/>
                  </a:lnTo>
                  <a:lnTo>
                    <a:pt x="131" y="92"/>
                  </a:lnTo>
                  <a:lnTo>
                    <a:pt x="133" y="101"/>
                  </a:lnTo>
                  <a:lnTo>
                    <a:pt x="132" y="112"/>
                  </a:lnTo>
                  <a:lnTo>
                    <a:pt x="127" y="121"/>
                  </a:lnTo>
                  <a:lnTo>
                    <a:pt x="124" y="124"/>
                  </a:lnTo>
                  <a:lnTo>
                    <a:pt x="119" y="127"/>
                  </a:lnTo>
                  <a:lnTo>
                    <a:pt x="114" y="129"/>
                  </a:lnTo>
                  <a:lnTo>
                    <a:pt x="110" y="129"/>
                  </a:lnTo>
                  <a:lnTo>
                    <a:pt x="104" y="129"/>
                  </a:lnTo>
                  <a:lnTo>
                    <a:pt x="100" y="128"/>
                  </a:lnTo>
                  <a:lnTo>
                    <a:pt x="94" y="127"/>
                  </a:lnTo>
                  <a:lnTo>
                    <a:pt x="89" y="1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2" name="Freeform 417"/>
            <p:cNvSpPr>
              <a:spLocks/>
            </p:cNvSpPr>
            <p:nvPr/>
          </p:nvSpPr>
          <p:spPr bwMode="auto">
            <a:xfrm>
              <a:off x="3149" y="2534"/>
              <a:ext cx="21" cy="20"/>
            </a:xfrm>
            <a:custGeom>
              <a:avLst/>
              <a:gdLst>
                <a:gd name="T0" fmla="*/ 1 w 40"/>
                <a:gd name="T1" fmla="*/ 1 h 39"/>
                <a:gd name="T2" fmla="*/ 1 w 40"/>
                <a:gd name="T3" fmla="*/ 1 h 39"/>
                <a:gd name="T4" fmla="*/ 1 w 40"/>
                <a:gd name="T5" fmla="*/ 1 h 39"/>
                <a:gd name="T6" fmla="*/ 1 w 40"/>
                <a:gd name="T7" fmla="*/ 0 h 39"/>
                <a:gd name="T8" fmla="*/ 1 w 40"/>
                <a:gd name="T9" fmla="*/ 1 h 39"/>
                <a:gd name="T10" fmla="*/ 1 w 40"/>
                <a:gd name="T11" fmla="*/ 1 h 39"/>
                <a:gd name="T12" fmla="*/ 1 w 40"/>
                <a:gd name="T13" fmla="*/ 1 h 39"/>
                <a:gd name="T14" fmla="*/ 0 w 40"/>
                <a:gd name="T15" fmla="*/ 1 h 39"/>
                <a:gd name="T16" fmla="*/ 1 w 40"/>
                <a:gd name="T17" fmla="*/ 1 h 39"/>
                <a:gd name="T18" fmla="*/ 1 w 40"/>
                <a:gd name="T19" fmla="*/ 1 h 39"/>
                <a:gd name="T20" fmla="*/ 1 w 40"/>
                <a:gd name="T21" fmla="*/ 1 h 39"/>
                <a:gd name="T22" fmla="*/ 1 w 40"/>
                <a:gd name="T23" fmla="*/ 1 h 39"/>
                <a:gd name="T24" fmla="*/ 1 w 40"/>
                <a:gd name="T25" fmla="*/ 1 h 39"/>
                <a:gd name="T26" fmla="*/ 1 w 40"/>
                <a:gd name="T27" fmla="*/ 1 h 39"/>
                <a:gd name="T28" fmla="*/ 1 w 40"/>
                <a:gd name="T29" fmla="*/ 1 h 39"/>
                <a:gd name="T30" fmla="*/ 1 w 40"/>
                <a:gd name="T31" fmla="*/ 1 h 39"/>
                <a:gd name="T32" fmla="*/ 1 w 40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9"/>
                <a:gd name="T53" fmla="*/ 40 w 40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9">
                  <a:moveTo>
                    <a:pt x="39" y="14"/>
                  </a:moveTo>
                  <a:lnTo>
                    <a:pt x="36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1" y="26"/>
                  </a:lnTo>
                  <a:lnTo>
                    <a:pt x="5" y="32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26" y="38"/>
                  </a:lnTo>
                  <a:lnTo>
                    <a:pt x="33" y="34"/>
                  </a:lnTo>
                  <a:lnTo>
                    <a:pt x="38" y="29"/>
                  </a:lnTo>
                  <a:lnTo>
                    <a:pt x="40" y="22"/>
                  </a:lnTo>
                  <a:lnTo>
                    <a:pt x="39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3" name="Freeform 418"/>
            <p:cNvSpPr>
              <a:spLocks/>
            </p:cNvSpPr>
            <p:nvPr/>
          </p:nvSpPr>
          <p:spPr bwMode="auto">
            <a:xfrm>
              <a:off x="2944" y="2499"/>
              <a:ext cx="26" cy="26"/>
            </a:xfrm>
            <a:custGeom>
              <a:avLst/>
              <a:gdLst>
                <a:gd name="T0" fmla="*/ 1 w 52"/>
                <a:gd name="T1" fmla="*/ 1 h 50"/>
                <a:gd name="T2" fmla="*/ 1 w 52"/>
                <a:gd name="T3" fmla="*/ 1 h 50"/>
                <a:gd name="T4" fmla="*/ 1 w 52"/>
                <a:gd name="T5" fmla="*/ 1 h 50"/>
                <a:gd name="T6" fmla="*/ 1 w 52"/>
                <a:gd name="T7" fmla="*/ 1 h 50"/>
                <a:gd name="T8" fmla="*/ 1 w 52"/>
                <a:gd name="T9" fmla="*/ 1 h 50"/>
                <a:gd name="T10" fmla="*/ 1 w 52"/>
                <a:gd name="T11" fmla="*/ 1 h 50"/>
                <a:gd name="T12" fmla="*/ 1 w 52"/>
                <a:gd name="T13" fmla="*/ 1 h 50"/>
                <a:gd name="T14" fmla="*/ 1 w 52"/>
                <a:gd name="T15" fmla="*/ 1 h 50"/>
                <a:gd name="T16" fmla="*/ 1 w 52"/>
                <a:gd name="T17" fmla="*/ 0 h 50"/>
                <a:gd name="T18" fmla="*/ 1 w 52"/>
                <a:gd name="T19" fmla="*/ 1 h 50"/>
                <a:gd name="T20" fmla="*/ 1 w 52"/>
                <a:gd name="T21" fmla="*/ 1 h 50"/>
                <a:gd name="T22" fmla="*/ 1 w 52"/>
                <a:gd name="T23" fmla="*/ 1 h 50"/>
                <a:gd name="T24" fmla="*/ 0 w 52"/>
                <a:gd name="T25" fmla="*/ 1 h 50"/>
                <a:gd name="T26" fmla="*/ 1 w 52"/>
                <a:gd name="T27" fmla="*/ 1 h 50"/>
                <a:gd name="T28" fmla="*/ 1 w 52"/>
                <a:gd name="T29" fmla="*/ 1 h 50"/>
                <a:gd name="T30" fmla="*/ 1 w 52"/>
                <a:gd name="T31" fmla="*/ 1 h 50"/>
                <a:gd name="T32" fmla="*/ 1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0"/>
                <a:gd name="T53" fmla="*/ 52 w 5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0">
                  <a:moveTo>
                    <a:pt x="26" y="50"/>
                  </a:moveTo>
                  <a:lnTo>
                    <a:pt x="37" y="48"/>
                  </a:lnTo>
                  <a:lnTo>
                    <a:pt x="45" y="42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49" y="15"/>
                  </a:lnTo>
                  <a:lnTo>
                    <a:pt x="45" y="6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6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8" y="42"/>
                  </a:lnTo>
                  <a:lnTo>
                    <a:pt x="16" y="48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4" name="Freeform 419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3"/>
                <a:gd name="T55" fmla="*/ 0 h 156"/>
                <a:gd name="T56" fmla="*/ 113 w 113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5" name="Freeform 420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3"/>
                <a:gd name="T55" fmla="*/ 0 h 156"/>
                <a:gd name="T56" fmla="*/ 113 w 113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6" name="Freeform 421"/>
            <p:cNvSpPr>
              <a:spLocks/>
            </p:cNvSpPr>
            <p:nvPr/>
          </p:nvSpPr>
          <p:spPr bwMode="auto">
            <a:xfrm>
              <a:off x="2972" y="2447"/>
              <a:ext cx="76" cy="61"/>
            </a:xfrm>
            <a:custGeom>
              <a:avLst/>
              <a:gdLst>
                <a:gd name="T0" fmla="*/ 1 w 152"/>
                <a:gd name="T1" fmla="*/ 0 h 123"/>
                <a:gd name="T2" fmla="*/ 0 w 152"/>
                <a:gd name="T3" fmla="*/ 0 h 123"/>
                <a:gd name="T4" fmla="*/ 1 w 152"/>
                <a:gd name="T5" fmla="*/ 0 h 123"/>
                <a:gd name="T6" fmla="*/ 1 w 152"/>
                <a:gd name="T7" fmla="*/ 0 h 123"/>
                <a:gd name="T8" fmla="*/ 1 w 152"/>
                <a:gd name="T9" fmla="*/ 0 h 123"/>
                <a:gd name="T10" fmla="*/ 1 w 152"/>
                <a:gd name="T11" fmla="*/ 0 h 123"/>
                <a:gd name="T12" fmla="*/ 1 w 152"/>
                <a:gd name="T13" fmla="*/ 0 h 123"/>
                <a:gd name="T14" fmla="*/ 1 w 152"/>
                <a:gd name="T15" fmla="*/ 0 h 123"/>
                <a:gd name="T16" fmla="*/ 1 w 152"/>
                <a:gd name="T17" fmla="*/ 0 h 123"/>
                <a:gd name="T18" fmla="*/ 1 w 152"/>
                <a:gd name="T19" fmla="*/ 0 h 123"/>
                <a:gd name="T20" fmla="*/ 1 w 152"/>
                <a:gd name="T21" fmla="*/ 0 h 123"/>
                <a:gd name="T22" fmla="*/ 1 w 152"/>
                <a:gd name="T23" fmla="*/ 0 h 123"/>
                <a:gd name="T24" fmla="*/ 1 w 152"/>
                <a:gd name="T25" fmla="*/ 0 h 123"/>
                <a:gd name="T26" fmla="*/ 1 w 152"/>
                <a:gd name="T27" fmla="*/ 0 h 123"/>
                <a:gd name="T28" fmla="*/ 1 w 152"/>
                <a:gd name="T29" fmla="*/ 0 h 123"/>
                <a:gd name="T30" fmla="*/ 1 w 152"/>
                <a:gd name="T31" fmla="*/ 0 h 123"/>
                <a:gd name="T32" fmla="*/ 1 w 152"/>
                <a:gd name="T33" fmla="*/ 0 h 123"/>
                <a:gd name="T34" fmla="*/ 1 w 152"/>
                <a:gd name="T35" fmla="*/ 0 h 123"/>
                <a:gd name="T36" fmla="*/ 1 w 152"/>
                <a:gd name="T37" fmla="*/ 0 h 123"/>
                <a:gd name="T38" fmla="*/ 1 w 152"/>
                <a:gd name="T39" fmla="*/ 0 h 123"/>
                <a:gd name="T40" fmla="*/ 1 w 152"/>
                <a:gd name="T41" fmla="*/ 0 h 123"/>
                <a:gd name="T42" fmla="*/ 1 w 152"/>
                <a:gd name="T43" fmla="*/ 0 h 123"/>
                <a:gd name="T44" fmla="*/ 1 w 152"/>
                <a:gd name="T45" fmla="*/ 0 h 123"/>
                <a:gd name="T46" fmla="*/ 1 w 152"/>
                <a:gd name="T47" fmla="*/ 0 h 123"/>
                <a:gd name="T48" fmla="*/ 1 w 152"/>
                <a:gd name="T49" fmla="*/ 0 h 123"/>
                <a:gd name="T50" fmla="*/ 1 w 152"/>
                <a:gd name="T51" fmla="*/ 0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2"/>
                <a:gd name="T79" fmla="*/ 0 h 123"/>
                <a:gd name="T80" fmla="*/ 152 w 152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2" h="123">
                  <a:moveTo>
                    <a:pt x="13" y="122"/>
                  </a:moveTo>
                  <a:lnTo>
                    <a:pt x="0" y="100"/>
                  </a:lnTo>
                  <a:lnTo>
                    <a:pt x="4" y="93"/>
                  </a:lnTo>
                  <a:lnTo>
                    <a:pt x="14" y="75"/>
                  </a:lnTo>
                  <a:lnTo>
                    <a:pt x="29" y="52"/>
                  </a:lnTo>
                  <a:lnTo>
                    <a:pt x="48" y="27"/>
                  </a:lnTo>
                  <a:lnTo>
                    <a:pt x="70" y="9"/>
                  </a:lnTo>
                  <a:lnTo>
                    <a:pt x="93" y="0"/>
                  </a:lnTo>
                  <a:lnTo>
                    <a:pt x="118" y="5"/>
                  </a:lnTo>
                  <a:lnTo>
                    <a:pt x="141" y="32"/>
                  </a:lnTo>
                  <a:lnTo>
                    <a:pt x="149" y="50"/>
                  </a:lnTo>
                  <a:lnTo>
                    <a:pt x="152" y="65"/>
                  </a:lnTo>
                  <a:lnTo>
                    <a:pt x="151" y="79"/>
                  </a:lnTo>
                  <a:lnTo>
                    <a:pt x="146" y="91"/>
                  </a:lnTo>
                  <a:lnTo>
                    <a:pt x="138" y="99"/>
                  </a:lnTo>
                  <a:lnTo>
                    <a:pt x="127" y="107"/>
                  </a:lnTo>
                  <a:lnTo>
                    <a:pt x="114" y="113"/>
                  </a:lnTo>
                  <a:lnTo>
                    <a:pt x="99" y="116"/>
                  </a:lnTo>
                  <a:lnTo>
                    <a:pt x="84" y="120"/>
                  </a:lnTo>
                  <a:lnTo>
                    <a:pt x="69" y="121"/>
                  </a:lnTo>
                  <a:lnTo>
                    <a:pt x="54" y="122"/>
                  </a:lnTo>
                  <a:lnTo>
                    <a:pt x="42" y="123"/>
                  </a:lnTo>
                  <a:lnTo>
                    <a:pt x="30" y="123"/>
                  </a:lnTo>
                  <a:lnTo>
                    <a:pt x="21" y="122"/>
                  </a:lnTo>
                  <a:lnTo>
                    <a:pt x="15" y="122"/>
                  </a:lnTo>
                  <a:lnTo>
                    <a:pt x="13" y="12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7" name="Freeform 422"/>
            <p:cNvSpPr>
              <a:spLocks/>
            </p:cNvSpPr>
            <p:nvPr/>
          </p:nvSpPr>
          <p:spPr bwMode="auto">
            <a:xfrm>
              <a:off x="2972" y="2517"/>
              <a:ext cx="76" cy="61"/>
            </a:xfrm>
            <a:custGeom>
              <a:avLst/>
              <a:gdLst>
                <a:gd name="T0" fmla="*/ 0 w 153"/>
                <a:gd name="T1" fmla="*/ 1 h 122"/>
                <a:gd name="T2" fmla="*/ 0 w 153"/>
                <a:gd name="T3" fmla="*/ 1 h 122"/>
                <a:gd name="T4" fmla="*/ 0 w 153"/>
                <a:gd name="T5" fmla="*/ 1 h 122"/>
                <a:gd name="T6" fmla="*/ 0 w 153"/>
                <a:gd name="T7" fmla="*/ 1 h 122"/>
                <a:gd name="T8" fmla="*/ 0 w 153"/>
                <a:gd name="T9" fmla="*/ 0 h 122"/>
                <a:gd name="T10" fmla="*/ 0 w 153"/>
                <a:gd name="T11" fmla="*/ 0 h 122"/>
                <a:gd name="T12" fmla="*/ 0 w 153"/>
                <a:gd name="T13" fmla="*/ 1 h 122"/>
                <a:gd name="T14" fmla="*/ 0 w 153"/>
                <a:gd name="T15" fmla="*/ 1 h 122"/>
                <a:gd name="T16" fmla="*/ 0 w 153"/>
                <a:gd name="T17" fmla="*/ 1 h 122"/>
                <a:gd name="T18" fmla="*/ 0 w 153"/>
                <a:gd name="T19" fmla="*/ 1 h 122"/>
                <a:gd name="T20" fmla="*/ 0 w 153"/>
                <a:gd name="T21" fmla="*/ 1 h 122"/>
                <a:gd name="T22" fmla="*/ 0 w 153"/>
                <a:gd name="T23" fmla="*/ 1 h 122"/>
                <a:gd name="T24" fmla="*/ 0 w 153"/>
                <a:gd name="T25" fmla="*/ 1 h 122"/>
                <a:gd name="T26" fmla="*/ 0 w 153"/>
                <a:gd name="T27" fmla="*/ 1 h 122"/>
                <a:gd name="T28" fmla="*/ 0 w 153"/>
                <a:gd name="T29" fmla="*/ 1 h 122"/>
                <a:gd name="T30" fmla="*/ 0 w 153"/>
                <a:gd name="T31" fmla="*/ 1 h 122"/>
                <a:gd name="T32" fmla="*/ 0 w 153"/>
                <a:gd name="T33" fmla="*/ 1 h 122"/>
                <a:gd name="T34" fmla="*/ 0 w 153"/>
                <a:gd name="T35" fmla="*/ 1 h 122"/>
                <a:gd name="T36" fmla="*/ 0 w 153"/>
                <a:gd name="T37" fmla="*/ 1 h 122"/>
                <a:gd name="T38" fmla="*/ 0 w 153"/>
                <a:gd name="T39" fmla="*/ 1 h 122"/>
                <a:gd name="T40" fmla="*/ 0 w 153"/>
                <a:gd name="T41" fmla="*/ 1 h 122"/>
                <a:gd name="T42" fmla="*/ 0 w 153"/>
                <a:gd name="T43" fmla="*/ 1 h 122"/>
                <a:gd name="T44" fmla="*/ 0 w 153"/>
                <a:gd name="T45" fmla="*/ 1 h 122"/>
                <a:gd name="T46" fmla="*/ 0 w 153"/>
                <a:gd name="T47" fmla="*/ 1 h 122"/>
                <a:gd name="T48" fmla="*/ 0 w 153"/>
                <a:gd name="T49" fmla="*/ 1 h 122"/>
                <a:gd name="T50" fmla="*/ 0 w 153"/>
                <a:gd name="T51" fmla="*/ 1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3"/>
                <a:gd name="T79" fmla="*/ 0 h 122"/>
                <a:gd name="T80" fmla="*/ 153 w 153"/>
                <a:gd name="T81" fmla="*/ 122 h 1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3" h="122">
                  <a:moveTo>
                    <a:pt x="0" y="23"/>
                  </a:move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1"/>
                  </a:lnTo>
                  <a:lnTo>
                    <a:pt x="69" y="2"/>
                  </a:lnTo>
                  <a:lnTo>
                    <a:pt x="84" y="4"/>
                  </a:lnTo>
                  <a:lnTo>
                    <a:pt x="99" y="7"/>
                  </a:lnTo>
                  <a:lnTo>
                    <a:pt x="114" y="10"/>
                  </a:lnTo>
                  <a:lnTo>
                    <a:pt x="127" y="16"/>
                  </a:lnTo>
                  <a:lnTo>
                    <a:pt x="138" y="23"/>
                  </a:lnTo>
                  <a:lnTo>
                    <a:pt x="146" y="32"/>
                  </a:lnTo>
                  <a:lnTo>
                    <a:pt x="152" y="43"/>
                  </a:lnTo>
                  <a:lnTo>
                    <a:pt x="153" y="55"/>
                  </a:lnTo>
                  <a:lnTo>
                    <a:pt x="150" y="70"/>
                  </a:lnTo>
                  <a:lnTo>
                    <a:pt x="142" y="89"/>
                  </a:lnTo>
                  <a:lnTo>
                    <a:pt x="118" y="115"/>
                  </a:lnTo>
                  <a:lnTo>
                    <a:pt x="93" y="122"/>
                  </a:lnTo>
                  <a:lnTo>
                    <a:pt x="70" y="114"/>
                  </a:lnTo>
                  <a:lnTo>
                    <a:pt x="48" y="95"/>
                  </a:lnTo>
                  <a:lnTo>
                    <a:pt x="29" y="72"/>
                  </a:lnTo>
                  <a:lnTo>
                    <a:pt x="14" y="48"/>
                  </a:lnTo>
                  <a:lnTo>
                    <a:pt x="4" y="3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8" name="Freeform 423"/>
            <p:cNvSpPr>
              <a:spLocks/>
            </p:cNvSpPr>
            <p:nvPr/>
          </p:nvSpPr>
          <p:spPr bwMode="auto">
            <a:xfrm>
              <a:off x="2930" y="2532"/>
              <a:ext cx="55" cy="78"/>
            </a:xfrm>
            <a:custGeom>
              <a:avLst/>
              <a:gdLst>
                <a:gd name="T0" fmla="*/ 0 w 112"/>
                <a:gd name="T1" fmla="*/ 0 h 156"/>
                <a:gd name="T2" fmla="*/ 0 w 112"/>
                <a:gd name="T3" fmla="*/ 0 h 156"/>
                <a:gd name="T4" fmla="*/ 0 w 112"/>
                <a:gd name="T5" fmla="*/ 1 h 156"/>
                <a:gd name="T6" fmla="*/ 0 w 112"/>
                <a:gd name="T7" fmla="*/ 1 h 156"/>
                <a:gd name="T8" fmla="*/ 0 w 112"/>
                <a:gd name="T9" fmla="*/ 1 h 156"/>
                <a:gd name="T10" fmla="*/ 0 w 112"/>
                <a:gd name="T11" fmla="*/ 1 h 156"/>
                <a:gd name="T12" fmla="*/ 0 w 112"/>
                <a:gd name="T13" fmla="*/ 1 h 156"/>
                <a:gd name="T14" fmla="*/ 0 w 112"/>
                <a:gd name="T15" fmla="*/ 1 h 156"/>
                <a:gd name="T16" fmla="*/ 0 w 112"/>
                <a:gd name="T17" fmla="*/ 1 h 156"/>
                <a:gd name="T18" fmla="*/ 0 w 112"/>
                <a:gd name="T19" fmla="*/ 1 h 156"/>
                <a:gd name="T20" fmla="*/ 0 w 112"/>
                <a:gd name="T21" fmla="*/ 1 h 156"/>
                <a:gd name="T22" fmla="*/ 0 w 112"/>
                <a:gd name="T23" fmla="*/ 1 h 156"/>
                <a:gd name="T24" fmla="*/ 0 w 112"/>
                <a:gd name="T25" fmla="*/ 1 h 156"/>
                <a:gd name="T26" fmla="*/ 0 w 112"/>
                <a:gd name="T27" fmla="*/ 1 h 156"/>
                <a:gd name="T28" fmla="*/ 0 w 112"/>
                <a:gd name="T29" fmla="*/ 1 h 156"/>
                <a:gd name="T30" fmla="*/ 0 w 112"/>
                <a:gd name="T31" fmla="*/ 1 h 156"/>
                <a:gd name="T32" fmla="*/ 0 w 112"/>
                <a:gd name="T33" fmla="*/ 1 h 156"/>
                <a:gd name="T34" fmla="*/ 0 w 112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2"/>
                <a:gd name="T55" fmla="*/ 0 h 156"/>
                <a:gd name="T56" fmla="*/ 112 w 112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2" h="156">
                  <a:moveTo>
                    <a:pt x="43" y="0"/>
                  </a:moveTo>
                  <a:lnTo>
                    <a:pt x="68" y="0"/>
                  </a:lnTo>
                  <a:lnTo>
                    <a:pt x="73" y="7"/>
                  </a:lnTo>
                  <a:lnTo>
                    <a:pt x="83" y="24"/>
                  </a:lnTo>
                  <a:lnTo>
                    <a:pt x="96" y="50"/>
                  </a:lnTo>
                  <a:lnTo>
                    <a:pt x="106" y="77"/>
                  </a:lnTo>
                  <a:lnTo>
                    <a:pt x="112" y="106"/>
                  </a:lnTo>
                  <a:lnTo>
                    <a:pt x="108" y="131"/>
                  </a:lnTo>
                  <a:lnTo>
                    <a:pt x="91" y="149"/>
                  </a:lnTo>
                  <a:lnTo>
                    <a:pt x="56" y="156"/>
                  </a:lnTo>
                  <a:lnTo>
                    <a:pt x="22" y="149"/>
                  </a:lnTo>
                  <a:lnTo>
                    <a:pt x="4" y="131"/>
                  </a:lnTo>
                  <a:lnTo>
                    <a:pt x="0" y="106"/>
                  </a:lnTo>
                  <a:lnTo>
                    <a:pt x="5" y="77"/>
                  </a:lnTo>
                  <a:lnTo>
                    <a:pt x="15" y="50"/>
                  </a:lnTo>
                  <a:lnTo>
                    <a:pt x="28" y="24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19" name="Freeform 424"/>
            <p:cNvSpPr>
              <a:spLocks/>
            </p:cNvSpPr>
            <p:nvPr/>
          </p:nvSpPr>
          <p:spPr bwMode="auto">
            <a:xfrm>
              <a:off x="2868" y="2515"/>
              <a:ext cx="75" cy="62"/>
            </a:xfrm>
            <a:custGeom>
              <a:avLst/>
              <a:gdLst>
                <a:gd name="T0" fmla="*/ 0 w 151"/>
                <a:gd name="T1" fmla="*/ 1 h 123"/>
                <a:gd name="T2" fmla="*/ 0 w 151"/>
                <a:gd name="T3" fmla="*/ 1 h 123"/>
                <a:gd name="T4" fmla="*/ 0 w 151"/>
                <a:gd name="T5" fmla="*/ 1 h 123"/>
                <a:gd name="T6" fmla="*/ 0 w 151"/>
                <a:gd name="T7" fmla="*/ 1 h 123"/>
                <a:gd name="T8" fmla="*/ 0 w 151"/>
                <a:gd name="T9" fmla="*/ 1 h 123"/>
                <a:gd name="T10" fmla="*/ 0 w 151"/>
                <a:gd name="T11" fmla="*/ 1 h 123"/>
                <a:gd name="T12" fmla="*/ 0 w 151"/>
                <a:gd name="T13" fmla="*/ 1 h 123"/>
                <a:gd name="T14" fmla="*/ 0 w 151"/>
                <a:gd name="T15" fmla="*/ 1 h 123"/>
                <a:gd name="T16" fmla="*/ 0 w 151"/>
                <a:gd name="T17" fmla="*/ 1 h 123"/>
                <a:gd name="T18" fmla="*/ 0 w 151"/>
                <a:gd name="T19" fmla="*/ 1 h 123"/>
                <a:gd name="T20" fmla="*/ 0 w 151"/>
                <a:gd name="T21" fmla="*/ 1 h 123"/>
                <a:gd name="T22" fmla="*/ 0 w 151"/>
                <a:gd name="T23" fmla="*/ 1 h 123"/>
                <a:gd name="T24" fmla="*/ 0 w 151"/>
                <a:gd name="T25" fmla="*/ 1 h 123"/>
                <a:gd name="T26" fmla="*/ 0 w 151"/>
                <a:gd name="T27" fmla="*/ 1 h 123"/>
                <a:gd name="T28" fmla="*/ 0 w 151"/>
                <a:gd name="T29" fmla="*/ 1 h 123"/>
                <a:gd name="T30" fmla="*/ 0 w 151"/>
                <a:gd name="T31" fmla="*/ 1 h 123"/>
                <a:gd name="T32" fmla="*/ 0 w 151"/>
                <a:gd name="T33" fmla="*/ 1 h 123"/>
                <a:gd name="T34" fmla="*/ 0 w 151"/>
                <a:gd name="T35" fmla="*/ 1 h 123"/>
                <a:gd name="T36" fmla="*/ 0 w 151"/>
                <a:gd name="T37" fmla="*/ 1 h 123"/>
                <a:gd name="T38" fmla="*/ 0 w 151"/>
                <a:gd name="T39" fmla="*/ 1 h 123"/>
                <a:gd name="T40" fmla="*/ 0 w 151"/>
                <a:gd name="T41" fmla="*/ 1 h 123"/>
                <a:gd name="T42" fmla="*/ 0 w 151"/>
                <a:gd name="T43" fmla="*/ 0 h 123"/>
                <a:gd name="T44" fmla="*/ 0 w 151"/>
                <a:gd name="T45" fmla="*/ 0 h 123"/>
                <a:gd name="T46" fmla="*/ 0 w 151"/>
                <a:gd name="T47" fmla="*/ 1 h 123"/>
                <a:gd name="T48" fmla="*/ 0 w 151"/>
                <a:gd name="T49" fmla="*/ 1 h 123"/>
                <a:gd name="T50" fmla="*/ 0 w 151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1"/>
                <a:gd name="T79" fmla="*/ 0 h 123"/>
                <a:gd name="T80" fmla="*/ 151 w 151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1" h="123">
                  <a:moveTo>
                    <a:pt x="138" y="1"/>
                  </a:moveTo>
                  <a:lnTo>
                    <a:pt x="151" y="23"/>
                  </a:lnTo>
                  <a:lnTo>
                    <a:pt x="147" y="30"/>
                  </a:lnTo>
                  <a:lnTo>
                    <a:pt x="137" y="48"/>
                  </a:lnTo>
                  <a:lnTo>
                    <a:pt x="122" y="71"/>
                  </a:lnTo>
                  <a:lnTo>
                    <a:pt x="103" y="95"/>
                  </a:lnTo>
                  <a:lnTo>
                    <a:pt x="82" y="114"/>
                  </a:lnTo>
                  <a:lnTo>
                    <a:pt x="57" y="123"/>
                  </a:lnTo>
                  <a:lnTo>
                    <a:pt x="34" y="117"/>
                  </a:lnTo>
                  <a:lnTo>
                    <a:pt x="11" y="91"/>
                  </a:lnTo>
                  <a:lnTo>
                    <a:pt x="3" y="72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6" y="32"/>
                  </a:lnTo>
                  <a:lnTo>
                    <a:pt x="14" y="24"/>
                  </a:lnTo>
                  <a:lnTo>
                    <a:pt x="25" y="16"/>
                  </a:lnTo>
                  <a:lnTo>
                    <a:pt x="38" y="10"/>
                  </a:lnTo>
                  <a:lnTo>
                    <a:pt x="52" y="7"/>
                  </a:lnTo>
                  <a:lnTo>
                    <a:pt x="67" y="3"/>
                  </a:lnTo>
                  <a:lnTo>
                    <a:pt x="82" y="2"/>
                  </a:lnTo>
                  <a:lnTo>
                    <a:pt x="97" y="1"/>
                  </a:lnTo>
                  <a:lnTo>
                    <a:pt x="109" y="0"/>
                  </a:lnTo>
                  <a:lnTo>
                    <a:pt x="121" y="0"/>
                  </a:lnTo>
                  <a:lnTo>
                    <a:pt x="130" y="1"/>
                  </a:lnTo>
                  <a:lnTo>
                    <a:pt x="136" y="1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0" name="Freeform 425"/>
            <p:cNvSpPr>
              <a:spLocks/>
            </p:cNvSpPr>
            <p:nvPr/>
          </p:nvSpPr>
          <p:spPr bwMode="auto">
            <a:xfrm>
              <a:off x="2867" y="2446"/>
              <a:ext cx="76" cy="62"/>
            </a:xfrm>
            <a:custGeom>
              <a:avLst/>
              <a:gdLst>
                <a:gd name="T0" fmla="*/ 1 w 152"/>
                <a:gd name="T1" fmla="*/ 1 h 123"/>
                <a:gd name="T2" fmla="*/ 1 w 152"/>
                <a:gd name="T3" fmla="*/ 1 h 123"/>
                <a:gd name="T4" fmla="*/ 1 w 152"/>
                <a:gd name="T5" fmla="*/ 1 h 123"/>
                <a:gd name="T6" fmla="*/ 1 w 152"/>
                <a:gd name="T7" fmla="*/ 1 h 123"/>
                <a:gd name="T8" fmla="*/ 1 w 152"/>
                <a:gd name="T9" fmla="*/ 1 h 123"/>
                <a:gd name="T10" fmla="*/ 1 w 152"/>
                <a:gd name="T11" fmla="*/ 1 h 123"/>
                <a:gd name="T12" fmla="*/ 1 w 152"/>
                <a:gd name="T13" fmla="*/ 1 h 123"/>
                <a:gd name="T14" fmla="*/ 1 w 152"/>
                <a:gd name="T15" fmla="*/ 1 h 123"/>
                <a:gd name="T16" fmla="*/ 1 w 152"/>
                <a:gd name="T17" fmla="*/ 1 h 123"/>
                <a:gd name="T18" fmla="*/ 1 w 152"/>
                <a:gd name="T19" fmla="*/ 1 h 123"/>
                <a:gd name="T20" fmla="*/ 1 w 152"/>
                <a:gd name="T21" fmla="*/ 1 h 123"/>
                <a:gd name="T22" fmla="*/ 1 w 152"/>
                <a:gd name="T23" fmla="*/ 1 h 123"/>
                <a:gd name="T24" fmla="*/ 1 w 152"/>
                <a:gd name="T25" fmla="*/ 1 h 123"/>
                <a:gd name="T26" fmla="*/ 1 w 152"/>
                <a:gd name="T27" fmla="*/ 1 h 123"/>
                <a:gd name="T28" fmla="*/ 1 w 152"/>
                <a:gd name="T29" fmla="*/ 1 h 123"/>
                <a:gd name="T30" fmla="*/ 0 w 152"/>
                <a:gd name="T31" fmla="*/ 1 h 123"/>
                <a:gd name="T32" fmla="*/ 1 w 152"/>
                <a:gd name="T33" fmla="*/ 1 h 123"/>
                <a:gd name="T34" fmla="*/ 1 w 152"/>
                <a:gd name="T35" fmla="*/ 1 h 123"/>
                <a:gd name="T36" fmla="*/ 1 w 152"/>
                <a:gd name="T37" fmla="*/ 1 h 123"/>
                <a:gd name="T38" fmla="*/ 1 w 152"/>
                <a:gd name="T39" fmla="*/ 0 h 123"/>
                <a:gd name="T40" fmla="*/ 1 w 152"/>
                <a:gd name="T41" fmla="*/ 1 h 123"/>
                <a:gd name="T42" fmla="*/ 1 w 152"/>
                <a:gd name="T43" fmla="*/ 1 h 123"/>
                <a:gd name="T44" fmla="*/ 1 w 152"/>
                <a:gd name="T45" fmla="*/ 1 h 123"/>
                <a:gd name="T46" fmla="*/ 1 w 152"/>
                <a:gd name="T47" fmla="*/ 1 h 123"/>
                <a:gd name="T48" fmla="*/ 1 w 152"/>
                <a:gd name="T49" fmla="*/ 1 h 123"/>
                <a:gd name="T50" fmla="*/ 1 w 152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2"/>
                <a:gd name="T79" fmla="*/ 0 h 123"/>
                <a:gd name="T80" fmla="*/ 152 w 152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2" h="123">
                  <a:moveTo>
                    <a:pt x="152" y="99"/>
                  </a:moveTo>
                  <a:lnTo>
                    <a:pt x="139" y="122"/>
                  </a:lnTo>
                  <a:lnTo>
                    <a:pt x="137" y="122"/>
                  </a:lnTo>
                  <a:lnTo>
                    <a:pt x="131" y="122"/>
                  </a:lnTo>
                  <a:lnTo>
                    <a:pt x="122" y="123"/>
                  </a:lnTo>
                  <a:lnTo>
                    <a:pt x="110" y="122"/>
                  </a:lnTo>
                  <a:lnTo>
                    <a:pt x="98" y="122"/>
                  </a:lnTo>
                  <a:lnTo>
                    <a:pt x="83" y="121"/>
                  </a:lnTo>
                  <a:lnTo>
                    <a:pt x="68" y="118"/>
                  </a:lnTo>
                  <a:lnTo>
                    <a:pt x="53" y="116"/>
                  </a:lnTo>
                  <a:lnTo>
                    <a:pt x="39" y="111"/>
                  </a:lnTo>
                  <a:lnTo>
                    <a:pt x="26" y="106"/>
                  </a:lnTo>
                  <a:lnTo>
                    <a:pt x="15" y="99"/>
                  </a:lnTo>
                  <a:lnTo>
                    <a:pt x="7" y="91"/>
                  </a:lnTo>
                  <a:lnTo>
                    <a:pt x="1" y="79"/>
                  </a:lnTo>
                  <a:lnTo>
                    <a:pt x="0" y="66"/>
                  </a:lnTo>
                  <a:lnTo>
                    <a:pt x="3" y="51"/>
                  </a:lnTo>
                  <a:lnTo>
                    <a:pt x="11" y="33"/>
                  </a:lnTo>
                  <a:lnTo>
                    <a:pt x="34" y="6"/>
                  </a:lnTo>
                  <a:lnTo>
                    <a:pt x="58" y="0"/>
                  </a:lnTo>
                  <a:lnTo>
                    <a:pt x="83" y="8"/>
                  </a:lnTo>
                  <a:lnTo>
                    <a:pt x="104" y="27"/>
                  </a:lnTo>
                  <a:lnTo>
                    <a:pt x="123" y="50"/>
                  </a:lnTo>
                  <a:lnTo>
                    <a:pt x="138" y="73"/>
                  </a:lnTo>
                  <a:lnTo>
                    <a:pt x="148" y="92"/>
                  </a:lnTo>
                  <a:lnTo>
                    <a:pt x="152" y="9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1" name="Freeform 426"/>
            <p:cNvSpPr>
              <a:spLocks/>
            </p:cNvSpPr>
            <p:nvPr/>
          </p:nvSpPr>
          <p:spPr bwMode="auto">
            <a:xfrm>
              <a:off x="2555" y="2447"/>
              <a:ext cx="68" cy="74"/>
            </a:xfrm>
            <a:custGeom>
              <a:avLst/>
              <a:gdLst>
                <a:gd name="T0" fmla="*/ 1 w 136"/>
                <a:gd name="T1" fmla="*/ 1 h 148"/>
                <a:gd name="T2" fmla="*/ 0 w 136"/>
                <a:gd name="T3" fmla="*/ 1 h 148"/>
                <a:gd name="T4" fmla="*/ 1 w 136"/>
                <a:gd name="T5" fmla="*/ 1 h 148"/>
                <a:gd name="T6" fmla="*/ 1 w 136"/>
                <a:gd name="T7" fmla="*/ 1 h 148"/>
                <a:gd name="T8" fmla="*/ 1 w 136"/>
                <a:gd name="T9" fmla="*/ 1 h 148"/>
                <a:gd name="T10" fmla="*/ 1 w 136"/>
                <a:gd name="T11" fmla="*/ 1 h 148"/>
                <a:gd name="T12" fmla="*/ 1 w 136"/>
                <a:gd name="T13" fmla="*/ 1 h 148"/>
                <a:gd name="T14" fmla="*/ 1 w 136"/>
                <a:gd name="T15" fmla="*/ 1 h 148"/>
                <a:gd name="T16" fmla="*/ 1 w 136"/>
                <a:gd name="T17" fmla="*/ 1 h 148"/>
                <a:gd name="T18" fmla="*/ 1 w 136"/>
                <a:gd name="T19" fmla="*/ 1 h 148"/>
                <a:gd name="T20" fmla="*/ 1 w 136"/>
                <a:gd name="T21" fmla="*/ 1 h 148"/>
                <a:gd name="T22" fmla="*/ 1 w 136"/>
                <a:gd name="T23" fmla="*/ 1 h 148"/>
                <a:gd name="T24" fmla="*/ 1 w 136"/>
                <a:gd name="T25" fmla="*/ 1 h 148"/>
                <a:gd name="T26" fmla="*/ 1 w 136"/>
                <a:gd name="T27" fmla="*/ 1 h 148"/>
                <a:gd name="T28" fmla="*/ 1 w 136"/>
                <a:gd name="T29" fmla="*/ 1 h 148"/>
                <a:gd name="T30" fmla="*/ 1 w 136"/>
                <a:gd name="T31" fmla="*/ 1 h 148"/>
                <a:gd name="T32" fmla="*/ 1 w 136"/>
                <a:gd name="T33" fmla="*/ 1 h 148"/>
                <a:gd name="T34" fmla="*/ 1 w 136"/>
                <a:gd name="T35" fmla="*/ 1 h 148"/>
                <a:gd name="T36" fmla="*/ 1 w 136"/>
                <a:gd name="T37" fmla="*/ 1 h 148"/>
                <a:gd name="T38" fmla="*/ 1 w 136"/>
                <a:gd name="T39" fmla="*/ 1 h 148"/>
                <a:gd name="T40" fmla="*/ 1 w 136"/>
                <a:gd name="T41" fmla="*/ 1 h 148"/>
                <a:gd name="T42" fmla="*/ 1 w 136"/>
                <a:gd name="T43" fmla="*/ 1 h 148"/>
                <a:gd name="T44" fmla="*/ 1 w 136"/>
                <a:gd name="T45" fmla="*/ 1 h 148"/>
                <a:gd name="T46" fmla="*/ 1 w 136"/>
                <a:gd name="T47" fmla="*/ 1 h 148"/>
                <a:gd name="T48" fmla="*/ 1 w 136"/>
                <a:gd name="T49" fmla="*/ 1 h 148"/>
                <a:gd name="T50" fmla="*/ 1 w 136"/>
                <a:gd name="T51" fmla="*/ 1 h 148"/>
                <a:gd name="T52" fmla="*/ 1 w 136"/>
                <a:gd name="T53" fmla="*/ 1 h 148"/>
                <a:gd name="T54" fmla="*/ 1 w 136"/>
                <a:gd name="T55" fmla="*/ 1 h 148"/>
                <a:gd name="T56" fmla="*/ 1 w 136"/>
                <a:gd name="T57" fmla="*/ 1 h 148"/>
                <a:gd name="T58" fmla="*/ 1 w 136"/>
                <a:gd name="T59" fmla="*/ 1 h 148"/>
                <a:gd name="T60" fmla="*/ 1 w 136"/>
                <a:gd name="T61" fmla="*/ 1 h 148"/>
                <a:gd name="T62" fmla="*/ 1 w 136"/>
                <a:gd name="T63" fmla="*/ 1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8"/>
                <a:gd name="T98" fmla="*/ 136 w 136"/>
                <a:gd name="T99" fmla="*/ 148 h 1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8">
                  <a:moveTo>
                    <a:pt x="14" y="75"/>
                  </a:moveTo>
                  <a:lnTo>
                    <a:pt x="6" y="67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7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0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7" y="24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29" y="32"/>
                  </a:lnTo>
                  <a:lnTo>
                    <a:pt x="133" y="37"/>
                  </a:lnTo>
                  <a:lnTo>
                    <a:pt x="136" y="46"/>
                  </a:lnTo>
                  <a:lnTo>
                    <a:pt x="135" y="56"/>
                  </a:lnTo>
                  <a:lnTo>
                    <a:pt x="130" y="65"/>
                  </a:lnTo>
                  <a:lnTo>
                    <a:pt x="122" y="73"/>
                  </a:lnTo>
                  <a:lnTo>
                    <a:pt x="130" y="80"/>
                  </a:lnTo>
                  <a:lnTo>
                    <a:pt x="135" y="90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5"/>
                  </a:lnTo>
                  <a:lnTo>
                    <a:pt x="126" y="118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40"/>
                  </a:lnTo>
                  <a:lnTo>
                    <a:pt x="80" y="146"/>
                  </a:lnTo>
                  <a:lnTo>
                    <a:pt x="69" y="148"/>
                  </a:lnTo>
                  <a:lnTo>
                    <a:pt x="59" y="146"/>
                  </a:lnTo>
                  <a:lnTo>
                    <a:pt x="51" y="140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20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2" name="Freeform 427"/>
            <p:cNvSpPr>
              <a:spLocks/>
            </p:cNvSpPr>
            <p:nvPr/>
          </p:nvSpPr>
          <p:spPr bwMode="auto">
            <a:xfrm>
              <a:off x="2579" y="2473"/>
              <a:ext cx="20" cy="21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1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0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40"/>
                <a:gd name="T53" fmla="*/ 39 w 39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40">
                  <a:moveTo>
                    <a:pt x="19" y="40"/>
                  </a:moveTo>
                  <a:lnTo>
                    <a:pt x="27" y="39"/>
                  </a:lnTo>
                  <a:lnTo>
                    <a:pt x="33" y="34"/>
                  </a:lnTo>
                  <a:lnTo>
                    <a:pt x="38" y="27"/>
                  </a:lnTo>
                  <a:lnTo>
                    <a:pt x="39" y="20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7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7"/>
                  </a:lnTo>
                  <a:lnTo>
                    <a:pt x="6" y="34"/>
                  </a:lnTo>
                  <a:lnTo>
                    <a:pt x="12" y="39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3" name="Freeform 428"/>
            <p:cNvSpPr>
              <a:spLocks/>
            </p:cNvSpPr>
            <p:nvPr/>
          </p:nvSpPr>
          <p:spPr bwMode="auto">
            <a:xfrm>
              <a:off x="2642" y="1923"/>
              <a:ext cx="68" cy="74"/>
            </a:xfrm>
            <a:custGeom>
              <a:avLst/>
              <a:gdLst>
                <a:gd name="T0" fmla="*/ 1 w 136"/>
                <a:gd name="T1" fmla="*/ 1 h 147"/>
                <a:gd name="T2" fmla="*/ 0 w 136"/>
                <a:gd name="T3" fmla="*/ 1 h 147"/>
                <a:gd name="T4" fmla="*/ 1 w 136"/>
                <a:gd name="T5" fmla="*/ 1 h 147"/>
                <a:gd name="T6" fmla="*/ 1 w 136"/>
                <a:gd name="T7" fmla="*/ 1 h 147"/>
                <a:gd name="T8" fmla="*/ 1 w 136"/>
                <a:gd name="T9" fmla="*/ 1 h 147"/>
                <a:gd name="T10" fmla="*/ 1 w 136"/>
                <a:gd name="T11" fmla="*/ 1 h 147"/>
                <a:gd name="T12" fmla="*/ 1 w 136"/>
                <a:gd name="T13" fmla="*/ 1 h 147"/>
                <a:gd name="T14" fmla="*/ 1 w 136"/>
                <a:gd name="T15" fmla="*/ 1 h 147"/>
                <a:gd name="T16" fmla="*/ 1 w 136"/>
                <a:gd name="T17" fmla="*/ 1 h 147"/>
                <a:gd name="T18" fmla="*/ 1 w 136"/>
                <a:gd name="T19" fmla="*/ 1 h 147"/>
                <a:gd name="T20" fmla="*/ 1 w 136"/>
                <a:gd name="T21" fmla="*/ 1 h 147"/>
                <a:gd name="T22" fmla="*/ 1 w 136"/>
                <a:gd name="T23" fmla="*/ 1 h 147"/>
                <a:gd name="T24" fmla="*/ 1 w 136"/>
                <a:gd name="T25" fmla="*/ 1 h 147"/>
                <a:gd name="T26" fmla="*/ 1 w 136"/>
                <a:gd name="T27" fmla="*/ 1 h 147"/>
                <a:gd name="T28" fmla="*/ 1 w 136"/>
                <a:gd name="T29" fmla="*/ 1 h 147"/>
                <a:gd name="T30" fmla="*/ 1 w 136"/>
                <a:gd name="T31" fmla="*/ 1 h 147"/>
                <a:gd name="T32" fmla="*/ 1 w 136"/>
                <a:gd name="T33" fmla="*/ 1 h 147"/>
                <a:gd name="T34" fmla="*/ 1 w 136"/>
                <a:gd name="T35" fmla="*/ 1 h 147"/>
                <a:gd name="T36" fmla="*/ 1 w 136"/>
                <a:gd name="T37" fmla="*/ 1 h 147"/>
                <a:gd name="T38" fmla="*/ 1 w 136"/>
                <a:gd name="T39" fmla="*/ 1 h 147"/>
                <a:gd name="T40" fmla="*/ 1 w 136"/>
                <a:gd name="T41" fmla="*/ 1 h 147"/>
                <a:gd name="T42" fmla="*/ 1 w 136"/>
                <a:gd name="T43" fmla="*/ 1 h 147"/>
                <a:gd name="T44" fmla="*/ 1 w 136"/>
                <a:gd name="T45" fmla="*/ 1 h 147"/>
                <a:gd name="T46" fmla="*/ 1 w 136"/>
                <a:gd name="T47" fmla="*/ 1 h 147"/>
                <a:gd name="T48" fmla="*/ 1 w 136"/>
                <a:gd name="T49" fmla="*/ 1 h 147"/>
                <a:gd name="T50" fmla="*/ 1 w 136"/>
                <a:gd name="T51" fmla="*/ 1 h 147"/>
                <a:gd name="T52" fmla="*/ 1 w 136"/>
                <a:gd name="T53" fmla="*/ 1 h 147"/>
                <a:gd name="T54" fmla="*/ 1 w 136"/>
                <a:gd name="T55" fmla="*/ 1 h 147"/>
                <a:gd name="T56" fmla="*/ 1 w 136"/>
                <a:gd name="T57" fmla="*/ 1 h 147"/>
                <a:gd name="T58" fmla="*/ 1 w 136"/>
                <a:gd name="T59" fmla="*/ 1 h 147"/>
                <a:gd name="T60" fmla="*/ 1 w 136"/>
                <a:gd name="T61" fmla="*/ 1 h 147"/>
                <a:gd name="T62" fmla="*/ 1 w 136"/>
                <a:gd name="T63" fmla="*/ 1 h 1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7"/>
                <a:gd name="T98" fmla="*/ 136 w 136"/>
                <a:gd name="T99" fmla="*/ 147 h 14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7">
                  <a:moveTo>
                    <a:pt x="14" y="74"/>
                  </a:moveTo>
                  <a:lnTo>
                    <a:pt x="6" y="66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6"/>
                  </a:lnTo>
                  <a:lnTo>
                    <a:pt x="20" y="25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1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6" y="24"/>
                  </a:lnTo>
                  <a:lnTo>
                    <a:pt x="121" y="25"/>
                  </a:lnTo>
                  <a:lnTo>
                    <a:pt x="126" y="28"/>
                  </a:lnTo>
                  <a:lnTo>
                    <a:pt x="129" y="32"/>
                  </a:lnTo>
                  <a:lnTo>
                    <a:pt x="133" y="35"/>
                  </a:lnTo>
                  <a:lnTo>
                    <a:pt x="136" y="46"/>
                  </a:lnTo>
                  <a:lnTo>
                    <a:pt x="135" y="55"/>
                  </a:lnTo>
                  <a:lnTo>
                    <a:pt x="130" y="65"/>
                  </a:lnTo>
                  <a:lnTo>
                    <a:pt x="122" y="72"/>
                  </a:lnTo>
                  <a:lnTo>
                    <a:pt x="130" y="80"/>
                  </a:lnTo>
                  <a:lnTo>
                    <a:pt x="135" y="89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4"/>
                  </a:lnTo>
                  <a:lnTo>
                    <a:pt x="126" y="117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39"/>
                  </a:lnTo>
                  <a:lnTo>
                    <a:pt x="80" y="145"/>
                  </a:lnTo>
                  <a:lnTo>
                    <a:pt x="69" y="147"/>
                  </a:lnTo>
                  <a:lnTo>
                    <a:pt x="59" y="145"/>
                  </a:lnTo>
                  <a:lnTo>
                    <a:pt x="51" y="139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19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4" name="Freeform 429"/>
            <p:cNvSpPr>
              <a:spLocks/>
            </p:cNvSpPr>
            <p:nvPr/>
          </p:nvSpPr>
          <p:spPr bwMode="auto">
            <a:xfrm>
              <a:off x="2667" y="1949"/>
              <a:ext cx="20" cy="20"/>
            </a:xfrm>
            <a:custGeom>
              <a:avLst/>
              <a:gdLst>
                <a:gd name="T0" fmla="*/ 1 w 39"/>
                <a:gd name="T1" fmla="*/ 1 h 39"/>
                <a:gd name="T2" fmla="*/ 1 w 39"/>
                <a:gd name="T3" fmla="*/ 1 h 39"/>
                <a:gd name="T4" fmla="*/ 1 w 39"/>
                <a:gd name="T5" fmla="*/ 1 h 39"/>
                <a:gd name="T6" fmla="*/ 1 w 39"/>
                <a:gd name="T7" fmla="*/ 1 h 39"/>
                <a:gd name="T8" fmla="*/ 1 w 39"/>
                <a:gd name="T9" fmla="*/ 1 h 39"/>
                <a:gd name="T10" fmla="*/ 1 w 39"/>
                <a:gd name="T11" fmla="*/ 1 h 39"/>
                <a:gd name="T12" fmla="*/ 1 w 39"/>
                <a:gd name="T13" fmla="*/ 1 h 39"/>
                <a:gd name="T14" fmla="*/ 1 w 39"/>
                <a:gd name="T15" fmla="*/ 1 h 39"/>
                <a:gd name="T16" fmla="*/ 1 w 39"/>
                <a:gd name="T17" fmla="*/ 0 h 39"/>
                <a:gd name="T18" fmla="*/ 1 w 39"/>
                <a:gd name="T19" fmla="*/ 1 h 39"/>
                <a:gd name="T20" fmla="*/ 1 w 39"/>
                <a:gd name="T21" fmla="*/ 1 h 39"/>
                <a:gd name="T22" fmla="*/ 1 w 39"/>
                <a:gd name="T23" fmla="*/ 1 h 39"/>
                <a:gd name="T24" fmla="*/ 0 w 39"/>
                <a:gd name="T25" fmla="*/ 1 h 39"/>
                <a:gd name="T26" fmla="*/ 1 w 39"/>
                <a:gd name="T27" fmla="*/ 1 h 39"/>
                <a:gd name="T28" fmla="*/ 1 w 39"/>
                <a:gd name="T29" fmla="*/ 1 h 39"/>
                <a:gd name="T30" fmla="*/ 1 w 39"/>
                <a:gd name="T31" fmla="*/ 1 h 39"/>
                <a:gd name="T32" fmla="*/ 1 w 39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39"/>
                <a:gd name="T53" fmla="*/ 39 w 39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39">
                  <a:moveTo>
                    <a:pt x="19" y="39"/>
                  </a:moveTo>
                  <a:lnTo>
                    <a:pt x="28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19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3" y="38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5" name="Freeform 430"/>
            <p:cNvSpPr>
              <a:spLocks/>
            </p:cNvSpPr>
            <p:nvPr/>
          </p:nvSpPr>
          <p:spPr bwMode="auto">
            <a:xfrm>
              <a:off x="2593" y="1695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0"/>
                  </a:lnTo>
                  <a:lnTo>
                    <a:pt x="14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6" name="Freeform 431"/>
            <p:cNvSpPr>
              <a:spLocks/>
            </p:cNvSpPr>
            <p:nvPr/>
          </p:nvSpPr>
          <p:spPr bwMode="auto">
            <a:xfrm>
              <a:off x="2601" y="170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7" name="Freeform 432"/>
            <p:cNvSpPr>
              <a:spLocks/>
            </p:cNvSpPr>
            <p:nvPr/>
          </p:nvSpPr>
          <p:spPr bwMode="auto">
            <a:xfrm>
              <a:off x="2352" y="181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7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8" name="Freeform 433"/>
            <p:cNvSpPr>
              <a:spLocks/>
            </p:cNvSpPr>
            <p:nvPr/>
          </p:nvSpPr>
          <p:spPr bwMode="auto">
            <a:xfrm>
              <a:off x="2359" y="1819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30"/>
                <a:gd name="T89" fmla="*/ 29 w 29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8" y="10"/>
                  </a:lnTo>
                  <a:lnTo>
                    <a:pt x="29" y="13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29" name="Freeform 434"/>
            <p:cNvSpPr>
              <a:spLocks/>
            </p:cNvSpPr>
            <p:nvPr/>
          </p:nvSpPr>
          <p:spPr bwMode="auto">
            <a:xfrm>
              <a:off x="2336" y="1607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0" name="Freeform 435"/>
            <p:cNvSpPr>
              <a:spLocks/>
            </p:cNvSpPr>
            <p:nvPr/>
          </p:nvSpPr>
          <p:spPr bwMode="auto">
            <a:xfrm>
              <a:off x="2343" y="1614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1" name="Freeform 436"/>
            <p:cNvSpPr>
              <a:spLocks/>
            </p:cNvSpPr>
            <p:nvPr/>
          </p:nvSpPr>
          <p:spPr bwMode="auto">
            <a:xfrm>
              <a:off x="2456" y="192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5" y="13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7" y="54"/>
                  </a:lnTo>
                  <a:lnTo>
                    <a:pt x="52" y="51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2" name="Freeform 437"/>
            <p:cNvSpPr>
              <a:spLocks/>
            </p:cNvSpPr>
            <p:nvPr/>
          </p:nvSpPr>
          <p:spPr bwMode="auto">
            <a:xfrm>
              <a:off x="2463" y="193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3" name="Freeform 438"/>
            <p:cNvSpPr>
              <a:spLocks/>
            </p:cNvSpPr>
            <p:nvPr/>
          </p:nvSpPr>
          <p:spPr bwMode="auto">
            <a:xfrm>
              <a:off x="2357" y="1988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4" name="Freeform 439"/>
            <p:cNvSpPr>
              <a:spLocks/>
            </p:cNvSpPr>
            <p:nvPr/>
          </p:nvSpPr>
          <p:spPr bwMode="auto">
            <a:xfrm>
              <a:off x="2365" y="1995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5" name="Freeform 440"/>
            <p:cNvSpPr>
              <a:spLocks/>
            </p:cNvSpPr>
            <p:nvPr/>
          </p:nvSpPr>
          <p:spPr bwMode="auto">
            <a:xfrm>
              <a:off x="2658" y="2044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5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6" name="Freeform 441"/>
            <p:cNvSpPr>
              <a:spLocks/>
            </p:cNvSpPr>
            <p:nvPr/>
          </p:nvSpPr>
          <p:spPr bwMode="auto">
            <a:xfrm>
              <a:off x="2666" y="205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4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7" name="Freeform 442"/>
            <p:cNvSpPr>
              <a:spLocks/>
            </p:cNvSpPr>
            <p:nvPr/>
          </p:nvSpPr>
          <p:spPr bwMode="auto">
            <a:xfrm>
              <a:off x="2674" y="1787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8" name="Freeform 443"/>
            <p:cNvSpPr>
              <a:spLocks/>
            </p:cNvSpPr>
            <p:nvPr/>
          </p:nvSpPr>
          <p:spPr bwMode="auto">
            <a:xfrm>
              <a:off x="2682" y="1795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39" name="Freeform 444"/>
            <p:cNvSpPr>
              <a:spLocks/>
            </p:cNvSpPr>
            <p:nvPr/>
          </p:nvSpPr>
          <p:spPr bwMode="auto">
            <a:xfrm>
              <a:off x="2677" y="2164"/>
              <a:ext cx="30" cy="29"/>
            </a:xfrm>
            <a:custGeom>
              <a:avLst/>
              <a:gdLst>
                <a:gd name="T0" fmla="*/ 1 w 58"/>
                <a:gd name="T1" fmla="*/ 0 h 60"/>
                <a:gd name="T2" fmla="*/ 1 w 58"/>
                <a:gd name="T3" fmla="*/ 0 h 60"/>
                <a:gd name="T4" fmla="*/ 1 w 58"/>
                <a:gd name="T5" fmla="*/ 0 h 60"/>
                <a:gd name="T6" fmla="*/ 1 w 58"/>
                <a:gd name="T7" fmla="*/ 0 h 60"/>
                <a:gd name="T8" fmla="*/ 1 w 58"/>
                <a:gd name="T9" fmla="*/ 0 h 60"/>
                <a:gd name="T10" fmla="*/ 1 w 58"/>
                <a:gd name="T11" fmla="*/ 0 h 60"/>
                <a:gd name="T12" fmla="*/ 1 w 58"/>
                <a:gd name="T13" fmla="*/ 0 h 60"/>
                <a:gd name="T14" fmla="*/ 1 w 58"/>
                <a:gd name="T15" fmla="*/ 0 h 60"/>
                <a:gd name="T16" fmla="*/ 1 w 58"/>
                <a:gd name="T17" fmla="*/ 0 h 60"/>
                <a:gd name="T18" fmla="*/ 1 w 58"/>
                <a:gd name="T19" fmla="*/ 0 h 60"/>
                <a:gd name="T20" fmla="*/ 1 w 58"/>
                <a:gd name="T21" fmla="*/ 0 h 60"/>
                <a:gd name="T22" fmla="*/ 1 w 58"/>
                <a:gd name="T23" fmla="*/ 0 h 60"/>
                <a:gd name="T24" fmla="*/ 0 w 58"/>
                <a:gd name="T25" fmla="*/ 0 h 60"/>
                <a:gd name="T26" fmla="*/ 0 w 58"/>
                <a:gd name="T27" fmla="*/ 0 h 60"/>
                <a:gd name="T28" fmla="*/ 1 w 58"/>
                <a:gd name="T29" fmla="*/ 0 h 60"/>
                <a:gd name="T30" fmla="*/ 1 w 58"/>
                <a:gd name="T31" fmla="*/ 0 h 60"/>
                <a:gd name="T32" fmla="*/ 1 w 58"/>
                <a:gd name="T33" fmla="*/ 0 h 60"/>
                <a:gd name="T34" fmla="*/ 1 w 58"/>
                <a:gd name="T35" fmla="*/ 0 h 60"/>
                <a:gd name="T36" fmla="*/ 1 w 58"/>
                <a:gd name="T37" fmla="*/ 0 h 60"/>
                <a:gd name="T38" fmla="*/ 1 w 58"/>
                <a:gd name="T39" fmla="*/ 0 h 60"/>
                <a:gd name="T40" fmla="*/ 1 w 58"/>
                <a:gd name="T41" fmla="*/ 0 h 60"/>
                <a:gd name="T42" fmla="*/ 1 w 58"/>
                <a:gd name="T43" fmla="*/ 0 h 60"/>
                <a:gd name="T44" fmla="*/ 1 w 58"/>
                <a:gd name="T45" fmla="*/ 0 h 60"/>
                <a:gd name="T46" fmla="*/ 1 w 58"/>
                <a:gd name="T47" fmla="*/ 0 h 60"/>
                <a:gd name="T48" fmla="*/ 1 w 58"/>
                <a:gd name="T49" fmla="*/ 0 h 60"/>
                <a:gd name="T50" fmla="*/ 1 w 58"/>
                <a:gd name="T51" fmla="*/ 0 h 60"/>
                <a:gd name="T52" fmla="*/ 1 w 58"/>
                <a:gd name="T53" fmla="*/ 0 h 60"/>
                <a:gd name="T54" fmla="*/ 1 w 58"/>
                <a:gd name="T55" fmla="*/ 0 h 60"/>
                <a:gd name="T56" fmla="*/ 1 w 58"/>
                <a:gd name="T57" fmla="*/ 0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60"/>
                <a:gd name="T89" fmla="*/ 58 w 58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60">
                  <a:moveTo>
                    <a:pt x="58" y="30"/>
                  </a:moveTo>
                  <a:lnTo>
                    <a:pt x="58" y="24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0" y="9"/>
                  </a:lnTo>
                  <a:lnTo>
                    <a:pt x="46" y="6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23" y="59"/>
                  </a:lnTo>
                  <a:lnTo>
                    <a:pt x="28" y="60"/>
                  </a:lnTo>
                  <a:lnTo>
                    <a:pt x="34" y="59"/>
                  </a:lnTo>
                  <a:lnTo>
                    <a:pt x="40" y="58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6" y="42"/>
                  </a:lnTo>
                  <a:lnTo>
                    <a:pt x="58" y="36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0" name="Freeform 445"/>
            <p:cNvSpPr>
              <a:spLocks/>
            </p:cNvSpPr>
            <p:nvPr/>
          </p:nvSpPr>
          <p:spPr bwMode="auto">
            <a:xfrm>
              <a:off x="2685" y="2171"/>
              <a:ext cx="14" cy="15"/>
            </a:xfrm>
            <a:custGeom>
              <a:avLst/>
              <a:gdLst>
                <a:gd name="T0" fmla="*/ 1 w 28"/>
                <a:gd name="T1" fmla="*/ 1 h 30"/>
                <a:gd name="T2" fmla="*/ 1 w 28"/>
                <a:gd name="T3" fmla="*/ 1 h 30"/>
                <a:gd name="T4" fmla="*/ 1 w 28"/>
                <a:gd name="T5" fmla="*/ 1 h 30"/>
                <a:gd name="T6" fmla="*/ 1 w 28"/>
                <a:gd name="T7" fmla="*/ 1 h 30"/>
                <a:gd name="T8" fmla="*/ 1 w 28"/>
                <a:gd name="T9" fmla="*/ 1 h 30"/>
                <a:gd name="T10" fmla="*/ 1 w 28"/>
                <a:gd name="T11" fmla="*/ 1 h 30"/>
                <a:gd name="T12" fmla="*/ 1 w 28"/>
                <a:gd name="T13" fmla="*/ 1 h 30"/>
                <a:gd name="T14" fmla="*/ 0 w 28"/>
                <a:gd name="T15" fmla="*/ 1 h 30"/>
                <a:gd name="T16" fmla="*/ 0 w 28"/>
                <a:gd name="T17" fmla="*/ 1 h 30"/>
                <a:gd name="T18" fmla="*/ 0 w 28"/>
                <a:gd name="T19" fmla="*/ 1 h 30"/>
                <a:gd name="T20" fmla="*/ 1 w 28"/>
                <a:gd name="T21" fmla="*/ 1 h 30"/>
                <a:gd name="T22" fmla="*/ 1 w 28"/>
                <a:gd name="T23" fmla="*/ 1 h 30"/>
                <a:gd name="T24" fmla="*/ 1 w 28"/>
                <a:gd name="T25" fmla="*/ 1 h 30"/>
                <a:gd name="T26" fmla="*/ 1 w 28"/>
                <a:gd name="T27" fmla="*/ 1 h 30"/>
                <a:gd name="T28" fmla="*/ 1 w 28"/>
                <a:gd name="T29" fmla="*/ 1 h 30"/>
                <a:gd name="T30" fmla="*/ 1 w 28"/>
                <a:gd name="T31" fmla="*/ 0 h 30"/>
                <a:gd name="T32" fmla="*/ 1 w 28"/>
                <a:gd name="T33" fmla="*/ 0 h 30"/>
                <a:gd name="T34" fmla="*/ 1 w 28"/>
                <a:gd name="T35" fmla="*/ 0 h 30"/>
                <a:gd name="T36" fmla="*/ 1 w 28"/>
                <a:gd name="T37" fmla="*/ 1 h 30"/>
                <a:gd name="T38" fmla="*/ 1 w 28"/>
                <a:gd name="T39" fmla="*/ 1 h 30"/>
                <a:gd name="T40" fmla="*/ 1 w 28"/>
                <a:gd name="T41" fmla="*/ 1 h 30"/>
                <a:gd name="T42" fmla="*/ 1 w 28"/>
                <a:gd name="T43" fmla="*/ 1 h 30"/>
                <a:gd name="T44" fmla="*/ 1 w 28"/>
                <a:gd name="T45" fmla="*/ 1 h 30"/>
                <a:gd name="T46" fmla="*/ 1 w 28"/>
                <a:gd name="T47" fmla="*/ 1 h 30"/>
                <a:gd name="T48" fmla="*/ 1 w 28"/>
                <a:gd name="T49" fmla="*/ 1 h 30"/>
                <a:gd name="T50" fmla="*/ 1 w 28"/>
                <a:gd name="T51" fmla="*/ 1 h 30"/>
                <a:gd name="T52" fmla="*/ 1 w 28"/>
                <a:gd name="T53" fmla="*/ 1 h 30"/>
                <a:gd name="T54" fmla="*/ 1 w 28"/>
                <a:gd name="T55" fmla="*/ 1 h 30"/>
                <a:gd name="T56" fmla="*/ 1 w 28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"/>
                <a:gd name="T88" fmla="*/ 0 h 30"/>
                <a:gd name="T89" fmla="*/ 28 w 28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" h="30">
                  <a:moveTo>
                    <a:pt x="13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19" y="29"/>
                  </a:lnTo>
                  <a:lnTo>
                    <a:pt x="13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1" name="Freeform 446"/>
            <p:cNvSpPr>
              <a:spLocks/>
            </p:cNvSpPr>
            <p:nvPr/>
          </p:nvSpPr>
          <p:spPr bwMode="auto">
            <a:xfrm>
              <a:off x="2539" y="2259"/>
              <a:ext cx="29" cy="30"/>
            </a:xfrm>
            <a:custGeom>
              <a:avLst/>
              <a:gdLst>
                <a:gd name="T0" fmla="*/ 0 w 60"/>
                <a:gd name="T1" fmla="*/ 1 h 60"/>
                <a:gd name="T2" fmla="*/ 0 w 60"/>
                <a:gd name="T3" fmla="*/ 1 h 60"/>
                <a:gd name="T4" fmla="*/ 0 w 60"/>
                <a:gd name="T5" fmla="*/ 1 h 60"/>
                <a:gd name="T6" fmla="*/ 0 w 60"/>
                <a:gd name="T7" fmla="*/ 1 h 60"/>
                <a:gd name="T8" fmla="*/ 0 w 60"/>
                <a:gd name="T9" fmla="*/ 1 h 60"/>
                <a:gd name="T10" fmla="*/ 0 w 60"/>
                <a:gd name="T11" fmla="*/ 1 h 60"/>
                <a:gd name="T12" fmla="*/ 0 w 60"/>
                <a:gd name="T13" fmla="*/ 1 h 60"/>
                <a:gd name="T14" fmla="*/ 0 w 60"/>
                <a:gd name="T15" fmla="*/ 1 h 60"/>
                <a:gd name="T16" fmla="*/ 0 w 60"/>
                <a:gd name="T17" fmla="*/ 0 h 60"/>
                <a:gd name="T18" fmla="*/ 0 w 60"/>
                <a:gd name="T19" fmla="*/ 1 h 60"/>
                <a:gd name="T20" fmla="*/ 0 w 60"/>
                <a:gd name="T21" fmla="*/ 1 h 60"/>
                <a:gd name="T22" fmla="*/ 0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0 w 60"/>
                <a:gd name="T29" fmla="*/ 1 h 60"/>
                <a:gd name="T30" fmla="*/ 0 w 60"/>
                <a:gd name="T31" fmla="*/ 1 h 60"/>
                <a:gd name="T32" fmla="*/ 0 w 60"/>
                <a:gd name="T33" fmla="*/ 1 h 60"/>
                <a:gd name="T34" fmla="*/ 0 w 60"/>
                <a:gd name="T35" fmla="*/ 1 h 60"/>
                <a:gd name="T36" fmla="*/ 0 w 60"/>
                <a:gd name="T37" fmla="*/ 1 h 60"/>
                <a:gd name="T38" fmla="*/ 0 w 60"/>
                <a:gd name="T39" fmla="*/ 1 h 60"/>
                <a:gd name="T40" fmla="*/ 0 w 60"/>
                <a:gd name="T41" fmla="*/ 1 h 60"/>
                <a:gd name="T42" fmla="*/ 0 w 60"/>
                <a:gd name="T43" fmla="*/ 1 h 60"/>
                <a:gd name="T44" fmla="*/ 0 w 60"/>
                <a:gd name="T45" fmla="*/ 1 h 60"/>
                <a:gd name="T46" fmla="*/ 0 w 60"/>
                <a:gd name="T47" fmla="*/ 1 h 60"/>
                <a:gd name="T48" fmla="*/ 0 w 60"/>
                <a:gd name="T49" fmla="*/ 1 h 60"/>
                <a:gd name="T50" fmla="*/ 0 w 60"/>
                <a:gd name="T51" fmla="*/ 1 h 60"/>
                <a:gd name="T52" fmla="*/ 0 w 60"/>
                <a:gd name="T53" fmla="*/ 1 h 60"/>
                <a:gd name="T54" fmla="*/ 0 w 60"/>
                <a:gd name="T55" fmla="*/ 1 h 60"/>
                <a:gd name="T56" fmla="*/ 0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2" name="Freeform 447"/>
            <p:cNvSpPr>
              <a:spLocks/>
            </p:cNvSpPr>
            <p:nvPr/>
          </p:nvSpPr>
          <p:spPr bwMode="auto">
            <a:xfrm>
              <a:off x="2546" y="226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3" name="Freeform 448"/>
            <p:cNvSpPr>
              <a:spLocks/>
            </p:cNvSpPr>
            <p:nvPr/>
          </p:nvSpPr>
          <p:spPr bwMode="auto">
            <a:xfrm>
              <a:off x="2416" y="229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8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4" name="Freeform 449"/>
            <p:cNvSpPr>
              <a:spLocks/>
            </p:cNvSpPr>
            <p:nvPr/>
          </p:nvSpPr>
          <p:spPr bwMode="auto">
            <a:xfrm>
              <a:off x="2423" y="2298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5" name="Freeform 450"/>
            <p:cNvSpPr>
              <a:spLocks/>
            </p:cNvSpPr>
            <p:nvPr/>
          </p:nvSpPr>
          <p:spPr bwMode="auto">
            <a:xfrm>
              <a:off x="2344" y="2212"/>
              <a:ext cx="30" cy="29"/>
            </a:xfrm>
            <a:custGeom>
              <a:avLst/>
              <a:gdLst>
                <a:gd name="T0" fmla="*/ 1 w 60"/>
                <a:gd name="T1" fmla="*/ 1 h 57"/>
                <a:gd name="T2" fmla="*/ 1 w 60"/>
                <a:gd name="T3" fmla="*/ 1 h 57"/>
                <a:gd name="T4" fmla="*/ 1 w 60"/>
                <a:gd name="T5" fmla="*/ 1 h 57"/>
                <a:gd name="T6" fmla="*/ 1 w 60"/>
                <a:gd name="T7" fmla="*/ 1 h 57"/>
                <a:gd name="T8" fmla="*/ 1 w 60"/>
                <a:gd name="T9" fmla="*/ 1 h 57"/>
                <a:gd name="T10" fmla="*/ 1 w 60"/>
                <a:gd name="T11" fmla="*/ 1 h 57"/>
                <a:gd name="T12" fmla="*/ 1 w 60"/>
                <a:gd name="T13" fmla="*/ 1 h 57"/>
                <a:gd name="T14" fmla="*/ 1 w 60"/>
                <a:gd name="T15" fmla="*/ 0 h 57"/>
                <a:gd name="T16" fmla="*/ 1 w 60"/>
                <a:gd name="T17" fmla="*/ 0 h 57"/>
                <a:gd name="T18" fmla="*/ 1 w 60"/>
                <a:gd name="T19" fmla="*/ 1 h 57"/>
                <a:gd name="T20" fmla="*/ 1 w 60"/>
                <a:gd name="T21" fmla="*/ 1 h 57"/>
                <a:gd name="T22" fmla="*/ 1 w 60"/>
                <a:gd name="T23" fmla="*/ 1 h 57"/>
                <a:gd name="T24" fmla="*/ 0 w 60"/>
                <a:gd name="T25" fmla="*/ 1 h 57"/>
                <a:gd name="T26" fmla="*/ 1 w 60"/>
                <a:gd name="T27" fmla="*/ 1 h 57"/>
                <a:gd name="T28" fmla="*/ 1 w 60"/>
                <a:gd name="T29" fmla="*/ 1 h 57"/>
                <a:gd name="T30" fmla="*/ 1 w 60"/>
                <a:gd name="T31" fmla="*/ 1 h 57"/>
                <a:gd name="T32" fmla="*/ 1 w 60"/>
                <a:gd name="T33" fmla="*/ 1 h 57"/>
                <a:gd name="T34" fmla="*/ 1 w 60"/>
                <a:gd name="T35" fmla="*/ 1 h 57"/>
                <a:gd name="T36" fmla="*/ 1 w 60"/>
                <a:gd name="T37" fmla="*/ 1 h 57"/>
                <a:gd name="T38" fmla="*/ 1 w 60"/>
                <a:gd name="T39" fmla="*/ 1 h 57"/>
                <a:gd name="T40" fmla="*/ 1 w 60"/>
                <a:gd name="T41" fmla="*/ 1 h 57"/>
                <a:gd name="T42" fmla="*/ 1 w 60"/>
                <a:gd name="T43" fmla="*/ 1 h 57"/>
                <a:gd name="T44" fmla="*/ 1 w 60"/>
                <a:gd name="T45" fmla="*/ 1 h 57"/>
                <a:gd name="T46" fmla="*/ 1 w 60"/>
                <a:gd name="T47" fmla="*/ 1 h 57"/>
                <a:gd name="T48" fmla="*/ 1 w 60"/>
                <a:gd name="T49" fmla="*/ 1 h 57"/>
                <a:gd name="T50" fmla="*/ 1 w 60"/>
                <a:gd name="T51" fmla="*/ 1 h 57"/>
                <a:gd name="T52" fmla="*/ 1 w 60"/>
                <a:gd name="T53" fmla="*/ 1 h 57"/>
                <a:gd name="T54" fmla="*/ 1 w 60"/>
                <a:gd name="T55" fmla="*/ 1 h 57"/>
                <a:gd name="T56" fmla="*/ 1 w 60"/>
                <a:gd name="T57" fmla="*/ 1 h 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7"/>
                <a:gd name="T89" fmla="*/ 60 w 60"/>
                <a:gd name="T90" fmla="*/ 57 h 5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7">
                  <a:moveTo>
                    <a:pt x="60" y="27"/>
                  </a:moveTo>
                  <a:lnTo>
                    <a:pt x="59" y="23"/>
                  </a:lnTo>
                  <a:lnTo>
                    <a:pt x="57" y="17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2" y="39"/>
                  </a:lnTo>
                  <a:lnTo>
                    <a:pt x="4" y="45"/>
                  </a:lnTo>
                  <a:lnTo>
                    <a:pt x="8" y="49"/>
                  </a:lnTo>
                  <a:lnTo>
                    <a:pt x="12" y="53"/>
                  </a:lnTo>
                  <a:lnTo>
                    <a:pt x="18" y="55"/>
                  </a:lnTo>
                  <a:lnTo>
                    <a:pt x="24" y="57"/>
                  </a:lnTo>
                  <a:lnTo>
                    <a:pt x="30" y="57"/>
                  </a:lnTo>
                  <a:lnTo>
                    <a:pt x="35" y="57"/>
                  </a:lnTo>
                  <a:lnTo>
                    <a:pt x="41" y="55"/>
                  </a:lnTo>
                  <a:lnTo>
                    <a:pt x="46" y="53"/>
                  </a:lnTo>
                  <a:lnTo>
                    <a:pt x="50" y="49"/>
                  </a:lnTo>
                  <a:lnTo>
                    <a:pt x="54" y="45"/>
                  </a:lnTo>
                  <a:lnTo>
                    <a:pt x="57" y="39"/>
                  </a:lnTo>
                  <a:lnTo>
                    <a:pt x="59" y="33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6" name="Freeform 451"/>
            <p:cNvSpPr>
              <a:spLocks/>
            </p:cNvSpPr>
            <p:nvPr/>
          </p:nvSpPr>
          <p:spPr bwMode="auto">
            <a:xfrm>
              <a:off x="2351" y="2219"/>
              <a:ext cx="15" cy="14"/>
            </a:xfrm>
            <a:custGeom>
              <a:avLst/>
              <a:gdLst>
                <a:gd name="T0" fmla="*/ 1 w 30"/>
                <a:gd name="T1" fmla="*/ 1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0 w 30"/>
                <a:gd name="T15" fmla="*/ 1 h 27"/>
                <a:gd name="T16" fmla="*/ 0 w 30"/>
                <a:gd name="T17" fmla="*/ 1 h 27"/>
                <a:gd name="T18" fmla="*/ 0 w 30"/>
                <a:gd name="T19" fmla="*/ 1 h 27"/>
                <a:gd name="T20" fmla="*/ 1 w 30"/>
                <a:gd name="T21" fmla="*/ 1 h 27"/>
                <a:gd name="T22" fmla="*/ 1 w 30"/>
                <a:gd name="T23" fmla="*/ 1 h 27"/>
                <a:gd name="T24" fmla="*/ 1 w 30"/>
                <a:gd name="T25" fmla="*/ 1 h 27"/>
                <a:gd name="T26" fmla="*/ 1 w 30"/>
                <a:gd name="T27" fmla="*/ 1 h 27"/>
                <a:gd name="T28" fmla="*/ 1 w 30"/>
                <a:gd name="T29" fmla="*/ 0 h 27"/>
                <a:gd name="T30" fmla="*/ 1 w 30"/>
                <a:gd name="T31" fmla="*/ 0 h 27"/>
                <a:gd name="T32" fmla="*/ 1 w 30"/>
                <a:gd name="T33" fmla="*/ 0 h 27"/>
                <a:gd name="T34" fmla="*/ 1 w 30"/>
                <a:gd name="T35" fmla="*/ 0 h 27"/>
                <a:gd name="T36" fmla="*/ 1 w 30"/>
                <a:gd name="T37" fmla="*/ 0 h 27"/>
                <a:gd name="T38" fmla="*/ 1 w 30"/>
                <a:gd name="T39" fmla="*/ 1 h 27"/>
                <a:gd name="T40" fmla="*/ 1 w 30"/>
                <a:gd name="T41" fmla="*/ 1 h 27"/>
                <a:gd name="T42" fmla="*/ 1 w 30"/>
                <a:gd name="T43" fmla="*/ 1 h 27"/>
                <a:gd name="T44" fmla="*/ 1 w 30"/>
                <a:gd name="T45" fmla="*/ 1 h 27"/>
                <a:gd name="T46" fmla="*/ 1 w 30"/>
                <a:gd name="T47" fmla="*/ 1 h 27"/>
                <a:gd name="T48" fmla="*/ 1 w 30"/>
                <a:gd name="T49" fmla="*/ 1 h 27"/>
                <a:gd name="T50" fmla="*/ 1 w 30"/>
                <a:gd name="T51" fmla="*/ 1 h 27"/>
                <a:gd name="T52" fmla="*/ 1 w 30"/>
                <a:gd name="T53" fmla="*/ 1 h 27"/>
                <a:gd name="T54" fmla="*/ 1 w 30"/>
                <a:gd name="T55" fmla="*/ 1 h 27"/>
                <a:gd name="T56" fmla="*/ 1 w 30"/>
                <a:gd name="T57" fmla="*/ 1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7"/>
                <a:gd name="T89" fmla="*/ 30 w 30"/>
                <a:gd name="T90" fmla="*/ 27 h 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7">
                  <a:moveTo>
                    <a:pt x="15" y="27"/>
                  </a:moveTo>
                  <a:lnTo>
                    <a:pt x="11" y="27"/>
                  </a:lnTo>
                  <a:lnTo>
                    <a:pt x="9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3" y="1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9" y="7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9" y="18"/>
                  </a:lnTo>
                  <a:lnTo>
                    <a:pt x="25" y="23"/>
                  </a:lnTo>
                  <a:lnTo>
                    <a:pt x="20" y="26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7" name="Freeform 452"/>
            <p:cNvSpPr>
              <a:spLocks/>
            </p:cNvSpPr>
            <p:nvPr/>
          </p:nvSpPr>
          <p:spPr bwMode="auto">
            <a:xfrm>
              <a:off x="2458" y="240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8" name="Freeform 453"/>
            <p:cNvSpPr>
              <a:spLocks/>
            </p:cNvSpPr>
            <p:nvPr/>
          </p:nvSpPr>
          <p:spPr bwMode="auto">
            <a:xfrm>
              <a:off x="2466" y="241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49" name="Freeform 454"/>
            <p:cNvSpPr>
              <a:spLocks/>
            </p:cNvSpPr>
            <p:nvPr/>
          </p:nvSpPr>
          <p:spPr bwMode="auto">
            <a:xfrm>
              <a:off x="2403" y="253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8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0" name="Freeform 455"/>
            <p:cNvSpPr>
              <a:spLocks/>
            </p:cNvSpPr>
            <p:nvPr/>
          </p:nvSpPr>
          <p:spPr bwMode="auto">
            <a:xfrm>
              <a:off x="2410" y="2546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30"/>
                <a:gd name="T89" fmla="*/ 29 w 29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1" name="Freeform 456"/>
            <p:cNvSpPr>
              <a:spLocks/>
            </p:cNvSpPr>
            <p:nvPr/>
          </p:nvSpPr>
          <p:spPr bwMode="auto">
            <a:xfrm>
              <a:off x="2480" y="2665"/>
              <a:ext cx="30" cy="29"/>
            </a:xfrm>
            <a:custGeom>
              <a:avLst/>
              <a:gdLst>
                <a:gd name="T0" fmla="*/ 1 w 59"/>
                <a:gd name="T1" fmla="*/ 0 h 59"/>
                <a:gd name="T2" fmla="*/ 1 w 59"/>
                <a:gd name="T3" fmla="*/ 0 h 59"/>
                <a:gd name="T4" fmla="*/ 1 w 59"/>
                <a:gd name="T5" fmla="*/ 0 h 59"/>
                <a:gd name="T6" fmla="*/ 1 w 59"/>
                <a:gd name="T7" fmla="*/ 0 h 59"/>
                <a:gd name="T8" fmla="*/ 1 w 59"/>
                <a:gd name="T9" fmla="*/ 0 h 59"/>
                <a:gd name="T10" fmla="*/ 1 w 59"/>
                <a:gd name="T11" fmla="*/ 0 h 59"/>
                <a:gd name="T12" fmla="*/ 1 w 59"/>
                <a:gd name="T13" fmla="*/ 0 h 59"/>
                <a:gd name="T14" fmla="*/ 1 w 59"/>
                <a:gd name="T15" fmla="*/ 0 h 59"/>
                <a:gd name="T16" fmla="*/ 1 w 59"/>
                <a:gd name="T17" fmla="*/ 0 h 59"/>
                <a:gd name="T18" fmla="*/ 1 w 59"/>
                <a:gd name="T19" fmla="*/ 0 h 59"/>
                <a:gd name="T20" fmla="*/ 1 w 59"/>
                <a:gd name="T21" fmla="*/ 0 h 59"/>
                <a:gd name="T22" fmla="*/ 1 w 59"/>
                <a:gd name="T23" fmla="*/ 0 h 59"/>
                <a:gd name="T24" fmla="*/ 0 w 59"/>
                <a:gd name="T25" fmla="*/ 0 h 59"/>
                <a:gd name="T26" fmla="*/ 1 w 59"/>
                <a:gd name="T27" fmla="*/ 0 h 59"/>
                <a:gd name="T28" fmla="*/ 1 w 59"/>
                <a:gd name="T29" fmla="*/ 0 h 59"/>
                <a:gd name="T30" fmla="*/ 1 w 59"/>
                <a:gd name="T31" fmla="*/ 0 h 59"/>
                <a:gd name="T32" fmla="*/ 1 w 59"/>
                <a:gd name="T33" fmla="*/ 0 h 59"/>
                <a:gd name="T34" fmla="*/ 1 w 59"/>
                <a:gd name="T35" fmla="*/ 0 h 59"/>
                <a:gd name="T36" fmla="*/ 1 w 59"/>
                <a:gd name="T37" fmla="*/ 0 h 59"/>
                <a:gd name="T38" fmla="*/ 1 w 59"/>
                <a:gd name="T39" fmla="*/ 0 h 59"/>
                <a:gd name="T40" fmla="*/ 1 w 59"/>
                <a:gd name="T41" fmla="*/ 0 h 59"/>
                <a:gd name="T42" fmla="*/ 1 w 59"/>
                <a:gd name="T43" fmla="*/ 0 h 59"/>
                <a:gd name="T44" fmla="*/ 1 w 59"/>
                <a:gd name="T45" fmla="*/ 0 h 59"/>
                <a:gd name="T46" fmla="*/ 1 w 59"/>
                <a:gd name="T47" fmla="*/ 0 h 59"/>
                <a:gd name="T48" fmla="*/ 1 w 59"/>
                <a:gd name="T49" fmla="*/ 0 h 59"/>
                <a:gd name="T50" fmla="*/ 1 w 59"/>
                <a:gd name="T51" fmla="*/ 0 h 59"/>
                <a:gd name="T52" fmla="*/ 1 w 59"/>
                <a:gd name="T53" fmla="*/ 0 h 59"/>
                <a:gd name="T54" fmla="*/ 1 w 59"/>
                <a:gd name="T55" fmla="*/ 0 h 59"/>
                <a:gd name="T56" fmla="*/ 1 w 59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59"/>
                <a:gd name="T89" fmla="*/ 59 w 59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59">
                  <a:moveTo>
                    <a:pt x="59" y="29"/>
                  </a:moveTo>
                  <a:lnTo>
                    <a:pt x="58" y="23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8" y="35"/>
                  </a:lnTo>
                  <a:lnTo>
                    <a:pt x="5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2" name="Freeform 457"/>
            <p:cNvSpPr>
              <a:spLocks/>
            </p:cNvSpPr>
            <p:nvPr/>
          </p:nvSpPr>
          <p:spPr bwMode="auto">
            <a:xfrm>
              <a:off x="2487" y="2672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9"/>
                <a:gd name="T89" fmla="*/ 29 w 29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3" name="Freeform 458"/>
            <p:cNvSpPr>
              <a:spLocks/>
            </p:cNvSpPr>
            <p:nvPr/>
          </p:nvSpPr>
          <p:spPr bwMode="auto">
            <a:xfrm>
              <a:off x="2624" y="2585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2" y="36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10" y="51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5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7" y="54"/>
                  </a:lnTo>
                  <a:lnTo>
                    <a:pt x="51" y="51"/>
                  </a:lnTo>
                  <a:lnTo>
                    <a:pt x="55" y="46"/>
                  </a:lnTo>
                  <a:lnTo>
                    <a:pt x="58" y="40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4" name="Freeform 459"/>
            <p:cNvSpPr>
              <a:spLocks/>
            </p:cNvSpPr>
            <p:nvPr/>
          </p:nvSpPr>
          <p:spPr bwMode="auto">
            <a:xfrm>
              <a:off x="2631" y="2592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5" name="Freeform 460"/>
            <p:cNvSpPr>
              <a:spLocks/>
            </p:cNvSpPr>
            <p:nvPr/>
          </p:nvSpPr>
          <p:spPr bwMode="auto">
            <a:xfrm>
              <a:off x="2621" y="233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5" y="14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5" y="60"/>
                  </a:lnTo>
                  <a:lnTo>
                    <a:pt x="41" y="57"/>
                  </a:lnTo>
                  <a:lnTo>
                    <a:pt x="47" y="55"/>
                  </a:lnTo>
                  <a:lnTo>
                    <a:pt x="52" y="52"/>
                  </a:lnTo>
                  <a:lnTo>
                    <a:pt x="55" y="47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6" name="Freeform 461"/>
            <p:cNvSpPr>
              <a:spLocks/>
            </p:cNvSpPr>
            <p:nvPr/>
          </p:nvSpPr>
          <p:spPr bwMode="auto">
            <a:xfrm>
              <a:off x="2628" y="2341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4" y="3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7" name="Freeform 462"/>
            <p:cNvSpPr>
              <a:spLocks/>
            </p:cNvSpPr>
            <p:nvPr/>
          </p:nvSpPr>
          <p:spPr bwMode="auto">
            <a:xfrm>
              <a:off x="2709" y="2526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8" name="Freeform 463"/>
            <p:cNvSpPr>
              <a:spLocks/>
            </p:cNvSpPr>
            <p:nvPr/>
          </p:nvSpPr>
          <p:spPr bwMode="auto">
            <a:xfrm>
              <a:off x="2716" y="2533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59" name="Freeform 464"/>
            <p:cNvSpPr>
              <a:spLocks/>
            </p:cNvSpPr>
            <p:nvPr/>
          </p:nvSpPr>
          <p:spPr bwMode="auto">
            <a:xfrm>
              <a:off x="2821" y="2427"/>
              <a:ext cx="30" cy="30"/>
            </a:xfrm>
            <a:custGeom>
              <a:avLst/>
              <a:gdLst>
                <a:gd name="T0" fmla="*/ 1 w 58"/>
                <a:gd name="T1" fmla="*/ 1 h 58"/>
                <a:gd name="T2" fmla="*/ 1 w 58"/>
                <a:gd name="T3" fmla="*/ 1 h 58"/>
                <a:gd name="T4" fmla="*/ 1 w 58"/>
                <a:gd name="T5" fmla="*/ 1 h 58"/>
                <a:gd name="T6" fmla="*/ 1 w 58"/>
                <a:gd name="T7" fmla="*/ 1 h 58"/>
                <a:gd name="T8" fmla="*/ 1 w 58"/>
                <a:gd name="T9" fmla="*/ 1 h 58"/>
                <a:gd name="T10" fmla="*/ 1 w 58"/>
                <a:gd name="T11" fmla="*/ 1 h 58"/>
                <a:gd name="T12" fmla="*/ 1 w 58"/>
                <a:gd name="T13" fmla="*/ 1 h 58"/>
                <a:gd name="T14" fmla="*/ 1 w 58"/>
                <a:gd name="T15" fmla="*/ 0 h 58"/>
                <a:gd name="T16" fmla="*/ 1 w 58"/>
                <a:gd name="T17" fmla="*/ 0 h 58"/>
                <a:gd name="T18" fmla="*/ 1 w 58"/>
                <a:gd name="T19" fmla="*/ 1 h 58"/>
                <a:gd name="T20" fmla="*/ 1 w 58"/>
                <a:gd name="T21" fmla="*/ 1 h 58"/>
                <a:gd name="T22" fmla="*/ 1 w 58"/>
                <a:gd name="T23" fmla="*/ 1 h 58"/>
                <a:gd name="T24" fmla="*/ 0 w 58"/>
                <a:gd name="T25" fmla="*/ 1 h 58"/>
                <a:gd name="T26" fmla="*/ 0 w 58"/>
                <a:gd name="T27" fmla="*/ 1 h 58"/>
                <a:gd name="T28" fmla="*/ 1 w 58"/>
                <a:gd name="T29" fmla="*/ 1 h 58"/>
                <a:gd name="T30" fmla="*/ 1 w 58"/>
                <a:gd name="T31" fmla="*/ 1 h 58"/>
                <a:gd name="T32" fmla="*/ 1 w 58"/>
                <a:gd name="T33" fmla="*/ 1 h 58"/>
                <a:gd name="T34" fmla="*/ 1 w 58"/>
                <a:gd name="T35" fmla="*/ 1 h 58"/>
                <a:gd name="T36" fmla="*/ 1 w 58"/>
                <a:gd name="T37" fmla="*/ 1 h 58"/>
                <a:gd name="T38" fmla="*/ 1 w 58"/>
                <a:gd name="T39" fmla="*/ 1 h 58"/>
                <a:gd name="T40" fmla="*/ 1 w 58"/>
                <a:gd name="T41" fmla="*/ 1 h 58"/>
                <a:gd name="T42" fmla="*/ 1 w 58"/>
                <a:gd name="T43" fmla="*/ 1 h 58"/>
                <a:gd name="T44" fmla="*/ 1 w 58"/>
                <a:gd name="T45" fmla="*/ 1 h 58"/>
                <a:gd name="T46" fmla="*/ 1 w 58"/>
                <a:gd name="T47" fmla="*/ 1 h 58"/>
                <a:gd name="T48" fmla="*/ 1 w 58"/>
                <a:gd name="T49" fmla="*/ 1 h 58"/>
                <a:gd name="T50" fmla="*/ 1 w 58"/>
                <a:gd name="T51" fmla="*/ 1 h 58"/>
                <a:gd name="T52" fmla="*/ 1 w 58"/>
                <a:gd name="T53" fmla="*/ 1 h 58"/>
                <a:gd name="T54" fmla="*/ 1 w 58"/>
                <a:gd name="T55" fmla="*/ 1 h 58"/>
                <a:gd name="T56" fmla="*/ 1 w 58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8"/>
                <a:gd name="T89" fmla="*/ 58 w 58"/>
                <a:gd name="T90" fmla="*/ 58 h 5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8">
                  <a:moveTo>
                    <a:pt x="58" y="28"/>
                  </a:moveTo>
                  <a:lnTo>
                    <a:pt x="58" y="23"/>
                  </a:lnTo>
                  <a:lnTo>
                    <a:pt x="56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3" y="58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40" y="56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0"/>
                  </a:lnTo>
                  <a:lnTo>
                    <a:pt x="58" y="34"/>
                  </a:lnTo>
                  <a:lnTo>
                    <a:pt x="58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0" name="Freeform 465"/>
            <p:cNvSpPr>
              <a:spLocks/>
            </p:cNvSpPr>
            <p:nvPr/>
          </p:nvSpPr>
          <p:spPr bwMode="auto">
            <a:xfrm>
              <a:off x="2829" y="2435"/>
              <a:ext cx="14" cy="14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8"/>
                <a:gd name="T89" fmla="*/ 29 w 29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8">
                  <a:moveTo>
                    <a:pt x="14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7" y="5"/>
                  </a:lnTo>
                  <a:lnTo>
                    <a:pt x="28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8" y="19"/>
                  </a:lnTo>
                  <a:lnTo>
                    <a:pt x="26" y="24"/>
                  </a:lnTo>
                  <a:lnTo>
                    <a:pt x="20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1" name="Freeform 466"/>
            <p:cNvSpPr>
              <a:spLocks/>
            </p:cNvSpPr>
            <p:nvPr/>
          </p:nvSpPr>
          <p:spPr bwMode="auto">
            <a:xfrm>
              <a:off x="2818" y="2606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5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2" name="Freeform 467"/>
            <p:cNvSpPr>
              <a:spLocks/>
            </p:cNvSpPr>
            <p:nvPr/>
          </p:nvSpPr>
          <p:spPr bwMode="auto">
            <a:xfrm>
              <a:off x="2826" y="2613"/>
              <a:ext cx="15" cy="15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8"/>
                <a:gd name="T89" fmla="*/ 30 w 30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0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3" name="Freeform 468"/>
            <p:cNvSpPr>
              <a:spLocks/>
            </p:cNvSpPr>
            <p:nvPr/>
          </p:nvSpPr>
          <p:spPr bwMode="auto">
            <a:xfrm>
              <a:off x="2802" y="2723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13" y="56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5" y="60"/>
                  </a:lnTo>
                  <a:lnTo>
                    <a:pt x="41" y="58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8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4" name="Freeform 469"/>
            <p:cNvSpPr>
              <a:spLocks/>
            </p:cNvSpPr>
            <p:nvPr/>
          </p:nvSpPr>
          <p:spPr bwMode="auto">
            <a:xfrm>
              <a:off x="2810" y="273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5" name="Freeform 470"/>
            <p:cNvSpPr>
              <a:spLocks/>
            </p:cNvSpPr>
            <p:nvPr/>
          </p:nvSpPr>
          <p:spPr bwMode="auto">
            <a:xfrm>
              <a:off x="3018" y="265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6" name="Freeform 471"/>
            <p:cNvSpPr>
              <a:spLocks/>
            </p:cNvSpPr>
            <p:nvPr/>
          </p:nvSpPr>
          <p:spPr bwMode="auto">
            <a:xfrm>
              <a:off x="3025" y="266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7" name="Freeform 472"/>
            <p:cNvSpPr>
              <a:spLocks/>
            </p:cNvSpPr>
            <p:nvPr/>
          </p:nvSpPr>
          <p:spPr bwMode="auto">
            <a:xfrm>
              <a:off x="3124" y="273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6" y="13"/>
                  </a:lnTo>
                  <a:lnTo>
                    <a:pt x="52" y="9"/>
                  </a:lnTo>
                  <a:lnTo>
                    <a:pt x="48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8" y="55"/>
                  </a:lnTo>
                  <a:lnTo>
                    <a:pt x="52" y="51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8" name="Freeform 473"/>
            <p:cNvSpPr>
              <a:spLocks/>
            </p:cNvSpPr>
            <p:nvPr/>
          </p:nvSpPr>
          <p:spPr bwMode="auto">
            <a:xfrm>
              <a:off x="3132" y="2738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11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69" name="Freeform 474"/>
            <p:cNvSpPr>
              <a:spLocks/>
            </p:cNvSpPr>
            <p:nvPr/>
          </p:nvSpPr>
          <p:spPr bwMode="auto">
            <a:xfrm>
              <a:off x="3079" y="2462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0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0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5" y="12"/>
                  </a:lnTo>
                  <a:lnTo>
                    <a:pt x="51" y="8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9" y="50"/>
                  </a:lnTo>
                  <a:lnTo>
                    <a:pt x="13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0" name="Freeform 475"/>
            <p:cNvSpPr>
              <a:spLocks/>
            </p:cNvSpPr>
            <p:nvPr/>
          </p:nvSpPr>
          <p:spPr bwMode="auto">
            <a:xfrm>
              <a:off x="3087" y="2469"/>
              <a:ext cx="14" cy="15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8"/>
                <a:gd name="T89" fmla="*/ 29 w 29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8">
                  <a:moveTo>
                    <a:pt x="15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9" y="15"/>
                  </a:lnTo>
                  <a:lnTo>
                    <a:pt x="28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1" name="Freeform 476"/>
            <p:cNvSpPr>
              <a:spLocks/>
            </p:cNvSpPr>
            <p:nvPr/>
          </p:nvSpPr>
          <p:spPr bwMode="auto">
            <a:xfrm>
              <a:off x="3234" y="244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2" name="Freeform 477"/>
            <p:cNvSpPr>
              <a:spLocks/>
            </p:cNvSpPr>
            <p:nvPr/>
          </p:nvSpPr>
          <p:spPr bwMode="auto">
            <a:xfrm>
              <a:off x="3241" y="245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3" name="Freeform 478"/>
            <p:cNvSpPr>
              <a:spLocks/>
            </p:cNvSpPr>
            <p:nvPr/>
          </p:nvSpPr>
          <p:spPr bwMode="auto">
            <a:xfrm>
              <a:off x="3207" y="2590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2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5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4" name="Freeform 479"/>
            <p:cNvSpPr>
              <a:spLocks/>
            </p:cNvSpPr>
            <p:nvPr/>
          </p:nvSpPr>
          <p:spPr bwMode="auto">
            <a:xfrm>
              <a:off x="3215" y="259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5" name="Freeform 480"/>
            <p:cNvSpPr>
              <a:spLocks/>
            </p:cNvSpPr>
            <p:nvPr/>
          </p:nvSpPr>
          <p:spPr bwMode="auto">
            <a:xfrm>
              <a:off x="3231" y="2715"/>
              <a:ext cx="30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9"/>
                <a:gd name="T89" fmla="*/ 58 w 58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9">
                  <a:moveTo>
                    <a:pt x="58" y="29"/>
                  </a:moveTo>
                  <a:lnTo>
                    <a:pt x="58" y="23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6" name="Freeform 481"/>
            <p:cNvSpPr>
              <a:spLocks/>
            </p:cNvSpPr>
            <p:nvPr/>
          </p:nvSpPr>
          <p:spPr bwMode="auto">
            <a:xfrm>
              <a:off x="3239" y="2723"/>
              <a:ext cx="14" cy="14"/>
            </a:xfrm>
            <a:custGeom>
              <a:avLst/>
              <a:gdLst>
                <a:gd name="T0" fmla="*/ 1 w 28"/>
                <a:gd name="T1" fmla="*/ 0 h 29"/>
                <a:gd name="T2" fmla="*/ 1 w 28"/>
                <a:gd name="T3" fmla="*/ 0 h 29"/>
                <a:gd name="T4" fmla="*/ 1 w 28"/>
                <a:gd name="T5" fmla="*/ 0 h 29"/>
                <a:gd name="T6" fmla="*/ 1 w 28"/>
                <a:gd name="T7" fmla="*/ 0 h 29"/>
                <a:gd name="T8" fmla="*/ 1 w 28"/>
                <a:gd name="T9" fmla="*/ 0 h 29"/>
                <a:gd name="T10" fmla="*/ 1 w 28"/>
                <a:gd name="T11" fmla="*/ 0 h 29"/>
                <a:gd name="T12" fmla="*/ 1 w 28"/>
                <a:gd name="T13" fmla="*/ 0 h 29"/>
                <a:gd name="T14" fmla="*/ 0 w 28"/>
                <a:gd name="T15" fmla="*/ 0 h 29"/>
                <a:gd name="T16" fmla="*/ 0 w 28"/>
                <a:gd name="T17" fmla="*/ 0 h 29"/>
                <a:gd name="T18" fmla="*/ 0 w 28"/>
                <a:gd name="T19" fmla="*/ 0 h 29"/>
                <a:gd name="T20" fmla="*/ 1 w 28"/>
                <a:gd name="T21" fmla="*/ 0 h 29"/>
                <a:gd name="T22" fmla="*/ 1 w 28"/>
                <a:gd name="T23" fmla="*/ 0 h 29"/>
                <a:gd name="T24" fmla="*/ 1 w 28"/>
                <a:gd name="T25" fmla="*/ 0 h 29"/>
                <a:gd name="T26" fmla="*/ 1 w 28"/>
                <a:gd name="T27" fmla="*/ 0 h 29"/>
                <a:gd name="T28" fmla="*/ 1 w 28"/>
                <a:gd name="T29" fmla="*/ 0 h 29"/>
                <a:gd name="T30" fmla="*/ 1 w 28"/>
                <a:gd name="T31" fmla="*/ 0 h 29"/>
                <a:gd name="T32" fmla="*/ 1 w 28"/>
                <a:gd name="T33" fmla="*/ 0 h 29"/>
                <a:gd name="T34" fmla="*/ 1 w 28"/>
                <a:gd name="T35" fmla="*/ 0 h 29"/>
                <a:gd name="T36" fmla="*/ 1 w 28"/>
                <a:gd name="T37" fmla="*/ 0 h 29"/>
                <a:gd name="T38" fmla="*/ 1 w 28"/>
                <a:gd name="T39" fmla="*/ 0 h 29"/>
                <a:gd name="T40" fmla="*/ 1 w 28"/>
                <a:gd name="T41" fmla="*/ 0 h 29"/>
                <a:gd name="T42" fmla="*/ 1 w 28"/>
                <a:gd name="T43" fmla="*/ 0 h 29"/>
                <a:gd name="T44" fmla="*/ 1 w 28"/>
                <a:gd name="T45" fmla="*/ 0 h 29"/>
                <a:gd name="T46" fmla="*/ 1 w 28"/>
                <a:gd name="T47" fmla="*/ 0 h 29"/>
                <a:gd name="T48" fmla="*/ 1 w 28"/>
                <a:gd name="T49" fmla="*/ 0 h 29"/>
                <a:gd name="T50" fmla="*/ 1 w 28"/>
                <a:gd name="T51" fmla="*/ 0 h 29"/>
                <a:gd name="T52" fmla="*/ 1 w 28"/>
                <a:gd name="T53" fmla="*/ 0 h 29"/>
                <a:gd name="T54" fmla="*/ 1 w 28"/>
                <a:gd name="T55" fmla="*/ 0 h 29"/>
                <a:gd name="T56" fmla="*/ 1 w 28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"/>
                <a:gd name="T88" fmla="*/ 0 h 29"/>
                <a:gd name="T89" fmla="*/ 28 w 28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" h="29">
                  <a:moveTo>
                    <a:pt x="13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7" y="20"/>
                  </a:lnTo>
                  <a:lnTo>
                    <a:pt x="25" y="25"/>
                  </a:lnTo>
                  <a:lnTo>
                    <a:pt x="19" y="28"/>
                  </a:lnTo>
                  <a:lnTo>
                    <a:pt x="13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7" name="Freeform 482"/>
            <p:cNvSpPr>
              <a:spLocks/>
            </p:cNvSpPr>
            <p:nvPr/>
          </p:nvSpPr>
          <p:spPr bwMode="auto">
            <a:xfrm>
              <a:off x="3380" y="2742"/>
              <a:ext cx="30" cy="30"/>
            </a:xfrm>
            <a:custGeom>
              <a:avLst/>
              <a:gdLst>
                <a:gd name="T0" fmla="*/ 1 w 60"/>
                <a:gd name="T1" fmla="*/ 1 h 58"/>
                <a:gd name="T2" fmla="*/ 1 w 60"/>
                <a:gd name="T3" fmla="*/ 1 h 58"/>
                <a:gd name="T4" fmla="*/ 1 w 60"/>
                <a:gd name="T5" fmla="*/ 1 h 58"/>
                <a:gd name="T6" fmla="*/ 1 w 60"/>
                <a:gd name="T7" fmla="*/ 1 h 58"/>
                <a:gd name="T8" fmla="*/ 1 w 60"/>
                <a:gd name="T9" fmla="*/ 1 h 58"/>
                <a:gd name="T10" fmla="*/ 1 w 60"/>
                <a:gd name="T11" fmla="*/ 1 h 58"/>
                <a:gd name="T12" fmla="*/ 1 w 60"/>
                <a:gd name="T13" fmla="*/ 1 h 58"/>
                <a:gd name="T14" fmla="*/ 1 w 60"/>
                <a:gd name="T15" fmla="*/ 0 h 58"/>
                <a:gd name="T16" fmla="*/ 1 w 60"/>
                <a:gd name="T17" fmla="*/ 0 h 58"/>
                <a:gd name="T18" fmla="*/ 1 w 60"/>
                <a:gd name="T19" fmla="*/ 1 h 58"/>
                <a:gd name="T20" fmla="*/ 1 w 60"/>
                <a:gd name="T21" fmla="*/ 1 h 58"/>
                <a:gd name="T22" fmla="*/ 1 w 60"/>
                <a:gd name="T23" fmla="*/ 1 h 58"/>
                <a:gd name="T24" fmla="*/ 0 w 60"/>
                <a:gd name="T25" fmla="*/ 1 h 58"/>
                <a:gd name="T26" fmla="*/ 1 w 60"/>
                <a:gd name="T27" fmla="*/ 1 h 58"/>
                <a:gd name="T28" fmla="*/ 1 w 60"/>
                <a:gd name="T29" fmla="*/ 1 h 58"/>
                <a:gd name="T30" fmla="*/ 1 w 60"/>
                <a:gd name="T31" fmla="*/ 1 h 58"/>
                <a:gd name="T32" fmla="*/ 1 w 60"/>
                <a:gd name="T33" fmla="*/ 1 h 58"/>
                <a:gd name="T34" fmla="*/ 1 w 60"/>
                <a:gd name="T35" fmla="*/ 1 h 58"/>
                <a:gd name="T36" fmla="*/ 1 w 60"/>
                <a:gd name="T37" fmla="*/ 1 h 58"/>
                <a:gd name="T38" fmla="*/ 1 w 60"/>
                <a:gd name="T39" fmla="*/ 1 h 58"/>
                <a:gd name="T40" fmla="*/ 1 w 60"/>
                <a:gd name="T41" fmla="*/ 1 h 58"/>
                <a:gd name="T42" fmla="*/ 1 w 60"/>
                <a:gd name="T43" fmla="*/ 1 h 58"/>
                <a:gd name="T44" fmla="*/ 1 w 60"/>
                <a:gd name="T45" fmla="*/ 1 h 58"/>
                <a:gd name="T46" fmla="*/ 1 w 60"/>
                <a:gd name="T47" fmla="*/ 1 h 58"/>
                <a:gd name="T48" fmla="*/ 1 w 60"/>
                <a:gd name="T49" fmla="*/ 1 h 58"/>
                <a:gd name="T50" fmla="*/ 1 w 60"/>
                <a:gd name="T51" fmla="*/ 1 h 58"/>
                <a:gd name="T52" fmla="*/ 1 w 60"/>
                <a:gd name="T53" fmla="*/ 1 h 58"/>
                <a:gd name="T54" fmla="*/ 1 w 60"/>
                <a:gd name="T55" fmla="*/ 1 h 58"/>
                <a:gd name="T56" fmla="*/ 1 w 60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8"/>
                <a:gd name="T89" fmla="*/ 60 w 60"/>
                <a:gd name="T90" fmla="*/ 58 h 5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8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8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4" y="58"/>
                  </a:lnTo>
                  <a:lnTo>
                    <a:pt x="30" y="58"/>
                  </a:lnTo>
                  <a:lnTo>
                    <a:pt x="36" y="58"/>
                  </a:lnTo>
                  <a:lnTo>
                    <a:pt x="41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8" name="Freeform 483"/>
            <p:cNvSpPr>
              <a:spLocks/>
            </p:cNvSpPr>
            <p:nvPr/>
          </p:nvSpPr>
          <p:spPr bwMode="auto">
            <a:xfrm>
              <a:off x="3388" y="2750"/>
              <a:ext cx="15" cy="14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8"/>
                <a:gd name="T89" fmla="*/ 30 w 30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79" name="Freeform 484"/>
            <p:cNvSpPr>
              <a:spLocks/>
            </p:cNvSpPr>
            <p:nvPr/>
          </p:nvSpPr>
          <p:spPr bwMode="auto">
            <a:xfrm>
              <a:off x="3407" y="2643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0" name="Freeform 485"/>
            <p:cNvSpPr>
              <a:spLocks/>
            </p:cNvSpPr>
            <p:nvPr/>
          </p:nvSpPr>
          <p:spPr bwMode="auto">
            <a:xfrm>
              <a:off x="3414" y="2651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1" name="Freeform 486"/>
            <p:cNvSpPr>
              <a:spLocks/>
            </p:cNvSpPr>
            <p:nvPr/>
          </p:nvSpPr>
          <p:spPr bwMode="auto">
            <a:xfrm>
              <a:off x="3407" y="2515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2" name="Freeform 487"/>
            <p:cNvSpPr>
              <a:spLocks/>
            </p:cNvSpPr>
            <p:nvPr/>
          </p:nvSpPr>
          <p:spPr bwMode="auto">
            <a:xfrm>
              <a:off x="3414" y="252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3" name="Freeform 488"/>
            <p:cNvSpPr>
              <a:spLocks/>
            </p:cNvSpPr>
            <p:nvPr/>
          </p:nvSpPr>
          <p:spPr bwMode="auto">
            <a:xfrm>
              <a:off x="2347" y="2643"/>
              <a:ext cx="29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9"/>
                <a:gd name="T89" fmla="*/ 58 w 58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9">
                  <a:moveTo>
                    <a:pt x="58" y="29"/>
                  </a:moveTo>
                  <a:lnTo>
                    <a:pt x="58" y="24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4" name="Freeform 489"/>
            <p:cNvSpPr>
              <a:spLocks/>
            </p:cNvSpPr>
            <p:nvPr/>
          </p:nvSpPr>
          <p:spPr bwMode="auto">
            <a:xfrm>
              <a:off x="2354" y="2651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9"/>
                <a:gd name="T89" fmla="*/ 29 w 29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9">
                  <a:moveTo>
                    <a:pt x="14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5" name="Freeform 490"/>
            <p:cNvSpPr>
              <a:spLocks/>
            </p:cNvSpPr>
            <p:nvPr/>
          </p:nvSpPr>
          <p:spPr bwMode="auto">
            <a:xfrm>
              <a:off x="2485" y="156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7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686" name="Freeform 491"/>
            <p:cNvSpPr>
              <a:spLocks/>
            </p:cNvSpPr>
            <p:nvPr/>
          </p:nvSpPr>
          <p:spPr bwMode="auto">
            <a:xfrm>
              <a:off x="2492" y="157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401" name="Group 492"/>
          <p:cNvGrpSpPr>
            <a:grpSpLocks/>
          </p:cNvGrpSpPr>
          <p:nvPr/>
        </p:nvGrpSpPr>
        <p:grpSpPr bwMode="auto">
          <a:xfrm rot="10800000">
            <a:off x="7772400" y="0"/>
            <a:ext cx="1371600" cy="1524000"/>
            <a:chOff x="2332" y="1554"/>
            <a:chExt cx="1105" cy="1218"/>
          </a:xfrm>
        </p:grpSpPr>
        <p:sp>
          <p:nvSpPr>
            <p:cNvPr id="15409" name="Freeform 493"/>
            <p:cNvSpPr>
              <a:spLocks/>
            </p:cNvSpPr>
            <p:nvPr/>
          </p:nvSpPr>
          <p:spPr bwMode="auto">
            <a:xfrm>
              <a:off x="2450" y="2113"/>
              <a:ext cx="30" cy="30"/>
            </a:xfrm>
            <a:custGeom>
              <a:avLst/>
              <a:gdLst>
                <a:gd name="T0" fmla="*/ 0 w 61"/>
                <a:gd name="T1" fmla="*/ 1 h 60"/>
                <a:gd name="T2" fmla="*/ 0 w 61"/>
                <a:gd name="T3" fmla="*/ 1 h 60"/>
                <a:gd name="T4" fmla="*/ 0 w 61"/>
                <a:gd name="T5" fmla="*/ 1 h 60"/>
                <a:gd name="T6" fmla="*/ 0 w 61"/>
                <a:gd name="T7" fmla="*/ 1 h 60"/>
                <a:gd name="T8" fmla="*/ 0 w 61"/>
                <a:gd name="T9" fmla="*/ 1 h 60"/>
                <a:gd name="T10" fmla="*/ 0 w 61"/>
                <a:gd name="T11" fmla="*/ 1 h 60"/>
                <a:gd name="T12" fmla="*/ 0 w 61"/>
                <a:gd name="T13" fmla="*/ 1 h 60"/>
                <a:gd name="T14" fmla="*/ 0 w 61"/>
                <a:gd name="T15" fmla="*/ 1 h 60"/>
                <a:gd name="T16" fmla="*/ 0 w 61"/>
                <a:gd name="T17" fmla="*/ 0 h 60"/>
                <a:gd name="T18" fmla="*/ 0 w 61"/>
                <a:gd name="T19" fmla="*/ 1 h 60"/>
                <a:gd name="T20" fmla="*/ 0 w 61"/>
                <a:gd name="T21" fmla="*/ 1 h 60"/>
                <a:gd name="T22" fmla="*/ 0 w 61"/>
                <a:gd name="T23" fmla="*/ 1 h 60"/>
                <a:gd name="T24" fmla="*/ 0 w 61"/>
                <a:gd name="T25" fmla="*/ 1 h 60"/>
                <a:gd name="T26" fmla="*/ 0 w 61"/>
                <a:gd name="T27" fmla="*/ 1 h 60"/>
                <a:gd name="T28" fmla="*/ 0 w 61"/>
                <a:gd name="T29" fmla="*/ 1 h 60"/>
                <a:gd name="T30" fmla="*/ 0 w 61"/>
                <a:gd name="T31" fmla="*/ 1 h 60"/>
                <a:gd name="T32" fmla="*/ 0 w 61"/>
                <a:gd name="T33" fmla="*/ 1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1"/>
                <a:gd name="T52" fmla="*/ 0 h 60"/>
                <a:gd name="T53" fmla="*/ 61 w 61"/>
                <a:gd name="T54" fmla="*/ 60 h 6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1" h="60">
                  <a:moveTo>
                    <a:pt x="31" y="60"/>
                  </a:moveTo>
                  <a:lnTo>
                    <a:pt x="18" y="57"/>
                  </a:lnTo>
                  <a:lnTo>
                    <a:pt x="9" y="50"/>
                  </a:lnTo>
                  <a:lnTo>
                    <a:pt x="2" y="41"/>
                  </a:lnTo>
                  <a:lnTo>
                    <a:pt x="0" y="30"/>
                  </a:lnTo>
                  <a:lnTo>
                    <a:pt x="2" y="18"/>
                  </a:lnTo>
                  <a:lnTo>
                    <a:pt x="9" y="8"/>
                  </a:lnTo>
                  <a:lnTo>
                    <a:pt x="18" y="2"/>
                  </a:lnTo>
                  <a:lnTo>
                    <a:pt x="31" y="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58" y="18"/>
                  </a:lnTo>
                  <a:lnTo>
                    <a:pt x="61" y="30"/>
                  </a:lnTo>
                  <a:lnTo>
                    <a:pt x="58" y="41"/>
                  </a:lnTo>
                  <a:lnTo>
                    <a:pt x="52" y="50"/>
                  </a:lnTo>
                  <a:lnTo>
                    <a:pt x="42" y="57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0" name="Freeform 494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2"/>
                <a:gd name="T56" fmla="*/ 132 w 132"/>
                <a:gd name="T57" fmla="*/ 182 h 18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1" name="Freeform 495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2"/>
                <a:gd name="T56" fmla="*/ 132 w 132"/>
                <a:gd name="T57" fmla="*/ 182 h 18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2" name="Freeform 496"/>
            <p:cNvSpPr>
              <a:spLocks/>
            </p:cNvSpPr>
            <p:nvPr/>
          </p:nvSpPr>
          <p:spPr bwMode="auto">
            <a:xfrm>
              <a:off x="2359" y="2051"/>
              <a:ext cx="89" cy="73"/>
            </a:xfrm>
            <a:custGeom>
              <a:avLst/>
              <a:gdLst>
                <a:gd name="T0" fmla="*/ 1 w 177"/>
                <a:gd name="T1" fmla="*/ 1 h 146"/>
                <a:gd name="T2" fmla="*/ 1 w 177"/>
                <a:gd name="T3" fmla="*/ 1 h 146"/>
                <a:gd name="T4" fmla="*/ 1 w 177"/>
                <a:gd name="T5" fmla="*/ 1 h 146"/>
                <a:gd name="T6" fmla="*/ 1 w 177"/>
                <a:gd name="T7" fmla="*/ 1 h 146"/>
                <a:gd name="T8" fmla="*/ 1 w 177"/>
                <a:gd name="T9" fmla="*/ 1 h 146"/>
                <a:gd name="T10" fmla="*/ 1 w 177"/>
                <a:gd name="T11" fmla="*/ 1 h 146"/>
                <a:gd name="T12" fmla="*/ 1 w 177"/>
                <a:gd name="T13" fmla="*/ 1 h 146"/>
                <a:gd name="T14" fmla="*/ 1 w 177"/>
                <a:gd name="T15" fmla="*/ 0 h 146"/>
                <a:gd name="T16" fmla="*/ 1 w 177"/>
                <a:gd name="T17" fmla="*/ 1 h 146"/>
                <a:gd name="T18" fmla="*/ 1 w 177"/>
                <a:gd name="T19" fmla="*/ 1 h 146"/>
                <a:gd name="T20" fmla="*/ 1 w 177"/>
                <a:gd name="T21" fmla="*/ 1 h 146"/>
                <a:gd name="T22" fmla="*/ 0 w 177"/>
                <a:gd name="T23" fmla="*/ 1 h 146"/>
                <a:gd name="T24" fmla="*/ 1 w 177"/>
                <a:gd name="T25" fmla="*/ 1 h 146"/>
                <a:gd name="T26" fmla="*/ 1 w 177"/>
                <a:gd name="T27" fmla="*/ 1 h 146"/>
                <a:gd name="T28" fmla="*/ 1 w 177"/>
                <a:gd name="T29" fmla="*/ 1 h 146"/>
                <a:gd name="T30" fmla="*/ 1 w 177"/>
                <a:gd name="T31" fmla="*/ 1 h 146"/>
                <a:gd name="T32" fmla="*/ 1 w 177"/>
                <a:gd name="T33" fmla="*/ 1 h 146"/>
                <a:gd name="T34" fmla="*/ 1 w 177"/>
                <a:gd name="T35" fmla="*/ 1 h 146"/>
                <a:gd name="T36" fmla="*/ 1 w 177"/>
                <a:gd name="T37" fmla="*/ 1 h 146"/>
                <a:gd name="T38" fmla="*/ 1 w 177"/>
                <a:gd name="T39" fmla="*/ 1 h 146"/>
                <a:gd name="T40" fmla="*/ 1 w 177"/>
                <a:gd name="T41" fmla="*/ 1 h 146"/>
                <a:gd name="T42" fmla="*/ 1 w 177"/>
                <a:gd name="T43" fmla="*/ 1 h 146"/>
                <a:gd name="T44" fmla="*/ 1 w 177"/>
                <a:gd name="T45" fmla="*/ 1 h 146"/>
                <a:gd name="T46" fmla="*/ 1 w 177"/>
                <a:gd name="T47" fmla="*/ 1 h 146"/>
                <a:gd name="T48" fmla="*/ 1 w 177"/>
                <a:gd name="T49" fmla="*/ 1 h 146"/>
                <a:gd name="T50" fmla="*/ 1 w 177"/>
                <a:gd name="T51" fmla="*/ 1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7"/>
                <a:gd name="T79" fmla="*/ 0 h 146"/>
                <a:gd name="T80" fmla="*/ 177 w 177"/>
                <a:gd name="T81" fmla="*/ 146 h 14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7" h="146">
                  <a:moveTo>
                    <a:pt x="163" y="144"/>
                  </a:moveTo>
                  <a:lnTo>
                    <a:pt x="177" y="118"/>
                  </a:lnTo>
                  <a:lnTo>
                    <a:pt x="172" y="110"/>
                  </a:lnTo>
                  <a:lnTo>
                    <a:pt x="161" y="89"/>
                  </a:lnTo>
                  <a:lnTo>
                    <a:pt x="144" y="62"/>
                  </a:lnTo>
                  <a:lnTo>
                    <a:pt x="122" y="33"/>
                  </a:lnTo>
                  <a:lnTo>
                    <a:pt x="95" y="11"/>
                  </a:lnTo>
                  <a:lnTo>
                    <a:pt x="69" y="0"/>
                  </a:lnTo>
                  <a:lnTo>
                    <a:pt x="40" y="7"/>
                  </a:lnTo>
                  <a:lnTo>
                    <a:pt x="14" y="38"/>
                  </a:lnTo>
                  <a:lnTo>
                    <a:pt x="3" y="60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8" y="106"/>
                  </a:lnTo>
                  <a:lnTo>
                    <a:pt x="17" y="117"/>
                  </a:lnTo>
                  <a:lnTo>
                    <a:pt x="30" y="126"/>
                  </a:lnTo>
                  <a:lnTo>
                    <a:pt x="46" y="132"/>
                  </a:lnTo>
                  <a:lnTo>
                    <a:pt x="62" y="138"/>
                  </a:lnTo>
                  <a:lnTo>
                    <a:pt x="79" y="141"/>
                  </a:lnTo>
                  <a:lnTo>
                    <a:pt x="98" y="143"/>
                  </a:lnTo>
                  <a:lnTo>
                    <a:pt x="115" y="144"/>
                  </a:lnTo>
                  <a:lnTo>
                    <a:pt x="130" y="146"/>
                  </a:lnTo>
                  <a:lnTo>
                    <a:pt x="144" y="146"/>
                  </a:lnTo>
                  <a:lnTo>
                    <a:pt x="154" y="144"/>
                  </a:lnTo>
                  <a:lnTo>
                    <a:pt x="161" y="144"/>
                  </a:lnTo>
                  <a:lnTo>
                    <a:pt x="163" y="14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3" name="Freeform 497"/>
            <p:cNvSpPr>
              <a:spLocks/>
            </p:cNvSpPr>
            <p:nvPr/>
          </p:nvSpPr>
          <p:spPr bwMode="auto">
            <a:xfrm>
              <a:off x="2359" y="2133"/>
              <a:ext cx="89" cy="71"/>
            </a:xfrm>
            <a:custGeom>
              <a:avLst/>
              <a:gdLst>
                <a:gd name="T0" fmla="*/ 1 w 178"/>
                <a:gd name="T1" fmla="*/ 0 h 143"/>
                <a:gd name="T2" fmla="*/ 1 w 178"/>
                <a:gd name="T3" fmla="*/ 0 h 143"/>
                <a:gd name="T4" fmla="*/ 1 w 178"/>
                <a:gd name="T5" fmla="*/ 0 h 143"/>
                <a:gd name="T6" fmla="*/ 1 w 178"/>
                <a:gd name="T7" fmla="*/ 0 h 143"/>
                <a:gd name="T8" fmla="*/ 1 w 178"/>
                <a:gd name="T9" fmla="*/ 0 h 143"/>
                <a:gd name="T10" fmla="*/ 1 w 178"/>
                <a:gd name="T11" fmla="*/ 0 h 143"/>
                <a:gd name="T12" fmla="*/ 1 w 178"/>
                <a:gd name="T13" fmla="*/ 0 h 143"/>
                <a:gd name="T14" fmla="*/ 1 w 178"/>
                <a:gd name="T15" fmla="*/ 0 h 143"/>
                <a:gd name="T16" fmla="*/ 1 w 178"/>
                <a:gd name="T17" fmla="*/ 0 h 143"/>
                <a:gd name="T18" fmla="*/ 1 w 178"/>
                <a:gd name="T19" fmla="*/ 0 h 143"/>
                <a:gd name="T20" fmla="*/ 1 w 178"/>
                <a:gd name="T21" fmla="*/ 0 h 143"/>
                <a:gd name="T22" fmla="*/ 1 w 178"/>
                <a:gd name="T23" fmla="*/ 0 h 143"/>
                <a:gd name="T24" fmla="*/ 1 w 178"/>
                <a:gd name="T25" fmla="*/ 0 h 143"/>
                <a:gd name="T26" fmla="*/ 1 w 178"/>
                <a:gd name="T27" fmla="*/ 0 h 143"/>
                <a:gd name="T28" fmla="*/ 1 w 178"/>
                <a:gd name="T29" fmla="*/ 0 h 143"/>
                <a:gd name="T30" fmla="*/ 0 w 178"/>
                <a:gd name="T31" fmla="*/ 0 h 143"/>
                <a:gd name="T32" fmla="*/ 1 w 178"/>
                <a:gd name="T33" fmla="*/ 0 h 143"/>
                <a:gd name="T34" fmla="*/ 1 w 178"/>
                <a:gd name="T35" fmla="*/ 0 h 143"/>
                <a:gd name="T36" fmla="*/ 1 w 178"/>
                <a:gd name="T37" fmla="*/ 0 h 143"/>
                <a:gd name="T38" fmla="*/ 1 w 178"/>
                <a:gd name="T39" fmla="*/ 0 h 143"/>
                <a:gd name="T40" fmla="*/ 1 w 178"/>
                <a:gd name="T41" fmla="*/ 0 h 143"/>
                <a:gd name="T42" fmla="*/ 1 w 178"/>
                <a:gd name="T43" fmla="*/ 0 h 143"/>
                <a:gd name="T44" fmla="*/ 1 w 178"/>
                <a:gd name="T45" fmla="*/ 0 h 143"/>
                <a:gd name="T46" fmla="*/ 1 w 178"/>
                <a:gd name="T47" fmla="*/ 0 h 143"/>
                <a:gd name="T48" fmla="*/ 1 w 178"/>
                <a:gd name="T49" fmla="*/ 0 h 143"/>
                <a:gd name="T50" fmla="*/ 1 w 178"/>
                <a:gd name="T51" fmla="*/ 0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8"/>
                <a:gd name="T79" fmla="*/ 0 h 143"/>
                <a:gd name="T80" fmla="*/ 178 w 178"/>
                <a:gd name="T81" fmla="*/ 143 h 14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8" h="143">
                  <a:moveTo>
                    <a:pt x="178" y="27"/>
                  </a:moveTo>
                  <a:lnTo>
                    <a:pt x="164" y="1"/>
                  </a:lnTo>
                  <a:lnTo>
                    <a:pt x="162" y="1"/>
                  </a:lnTo>
                  <a:lnTo>
                    <a:pt x="155" y="1"/>
                  </a:lnTo>
                  <a:lnTo>
                    <a:pt x="145" y="0"/>
                  </a:lnTo>
                  <a:lnTo>
                    <a:pt x="131" y="0"/>
                  </a:lnTo>
                  <a:lnTo>
                    <a:pt x="116" y="1"/>
                  </a:lnTo>
                  <a:lnTo>
                    <a:pt x="99" y="2"/>
                  </a:lnTo>
                  <a:lnTo>
                    <a:pt x="80" y="5"/>
                  </a:lnTo>
                  <a:lnTo>
                    <a:pt x="63" y="7"/>
                  </a:lnTo>
                  <a:lnTo>
                    <a:pt x="46" y="13"/>
                  </a:lnTo>
                  <a:lnTo>
                    <a:pt x="31" y="18"/>
                  </a:lnTo>
                  <a:lnTo>
                    <a:pt x="18" y="27"/>
                  </a:lnTo>
                  <a:lnTo>
                    <a:pt x="8" y="37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4" y="83"/>
                  </a:lnTo>
                  <a:lnTo>
                    <a:pt x="14" y="104"/>
                  </a:lnTo>
                  <a:lnTo>
                    <a:pt x="41" y="135"/>
                  </a:lnTo>
                  <a:lnTo>
                    <a:pt x="69" y="143"/>
                  </a:lnTo>
                  <a:lnTo>
                    <a:pt x="96" y="132"/>
                  </a:lnTo>
                  <a:lnTo>
                    <a:pt x="122" y="111"/>
                  </a:lnTo>
                  <a:lnTo>
                    <a:pt x="145" y="83"/>
                  </a:lnTo>
                  <a:lnTo>
                    <a:pt x="162" y="55"/>
                  </a:lnTo>
                  <a:lnTo>
                    <a:pt x="174" y="35"/>
                  </a:lnTo>
                  <a:lnTo>
                    <a:pt x="178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4" name="Freeform 498"/>
            <p:cNvSpPr>
              <a:spLocks/>
            </p:cNvSpPr>
            <p:nvPr/>
          </p:nvSpPr>
          <p:spPr bwMode="auto">
            <a:xfrm>
              <a:off x="2432" y="2151"/>
              <a:ext cx="66" cy="90"/>
            </a:xfrm>
            <a:custGeom>
              <a:avLst/>
              <a:gdLst>
                <a:gd name="T0" fmla="*/ 1 w 132"/>
                <a:gd name="T1" fmla="*/ 0 h 181"/>
                <a:gd name="T2" fmla="*/ 1 w 132"/>
                <a:gd name="T3" fmla="*/ 0 h 181"/>
                <a:gd name="T4" fmla="*/ 1 w 132"/>
                <a:gd name="T5" fmla="*/ 0 h 181"/>
                <a:gd name="T6" fmla="*/ 1 w 132"/>
                <a:gd name="T7" fmla="*/ 0 h 181"/>
                <a:gd name="T8" fmla="*/ 1 w 132"/>
                <a:gd name="T9" fmla="*/ 0 h 181"/>
                <a:gd name="T10" fmla="*/ 1 w 132"/>
                <a:gd name="T11" fmla="*/ 0 h 181"/>
                <a:gd name="T12" fmla="*/ 0 w 132"/>
                <a:gd name="T13" fmla="*/ 0 h 181"/>
                <a:gd name="T14" fmla="*/ 1 w 132"/>
                <a:gd name="T15" fmla="*/ 0 h 181"/>
                <a:gd name="T16" fmla="*/ 1 w 132"/>
                <a:gd name="T17" fmla="*/ 0 h 181"/>
                <a:gd name="T18" fmla="*/ 1 w 132"/>
                <a:gd name="T19" fmla="*/ 0 h 181"/>
                <a:gd name="T20" fmla="*/ 1 w 132"/>
                <a:gd name="T21" fmla="*/ 0 h 181"/>
                <a:gd name="T22" fmla="*/ 1 w 132"/>
                <a:gd name="T23" fmla="*/ 0 h 181"/>
                <a:gd name="T24" fmla="*/ 1 w 132"/>
                <a:gd name="T25" fmla="*/ 0 h 181"/>
                <a:gd name="T26" fmla="*/ 1 w 132"/>
                <a:gd name="T27" fmla="*/ 0 h 181"/>
                <a:gd name="T28" fmla="*/ 1 w 132"/>
                <a:gd name="T29" fmla="*/ 0 h 181"/>
                <a:gd name="T30" fmla="*/ 1 w 132"/>
                <a:gd name="T31" fmla="*/ 0 h 181"/>
                <a:gd name="T32" fmla="*/ 1 w 132"/>
                <a:gd name="T33" fmla="*/ 0 h 181"/>
                <a:gd name="T34" fmla="*/ 1 w 132"/>
                <a:gd name="T35" fmla="*/ 0 h 1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2"/>
                <a:gd name="T55" fmla="*/ 0 h 181"/>
                <a:gd name="T56" fmla="*/ 132 w 132"/>
                <a:gd name="T57" fmla="*/ 181 h 18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2" h="181">
                  <a:moveTo>
                    <a:pt x="82" y="0"/>
                  </a:moveTo>
                  <a:lnTo>
                    <a:pt x="52" y="0"/>
                  </a:lnTo>
                  <a:lnTo>
                    <a:pt x="47" y="8"/>
                  </a:lnTo>
                  <a:lnTo>
                    <a:pt x="35" y="29"/>
                  </a:lnTo>
                  <a:lnTo>
                    <a:pt x="20" y="57"/>
                  </a:lnTo>
                  <a:lnTo>
                    <a:pt x="7" y="90"/>
                  </a:lnTo>
                  <a:lnTo>
                    <a:pt x="0" y="123"/>
                  </a:lnTo>
                  <a:lnTo>
                    <a:pt x="5" y="152"/>
                  </a:lnTo>
                  <a:lnTo>
                    <a:pt x="24" y="172"/>
                  </a:lnTo>
                  <a:lnTo>
                    <a:pt x="64" y="181"/>
                  </a:lnTo>
                  <a:lnTo>
                    <a:pt x="106" y="172"/>
                  </a:lnTo>
                  <a:lnTo>
                    <a:pt x="127" y="152"/>
                  </a:lnTo>
                  <a:lnTo>
                    <a:pt x="132" y="123"/>
                  </a:lnTo>
                  <a:lnTo>
                    <a:pt x="127" y="90"/>
                  </a:lnTo>
                  <a:lnTo>
                    <a:pt x="114" y="57"/>
                  </a:lnTo>
                  <a:lnTo>
                    <a:pt x="99" y="29"/>
                  </a:lnTo>
                  <a:lnTo>
                    <a:pt x="86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5" name="Freeform 499"/>
            <p:cNvSpPr>
              <a:spLocks/>
            </p:cNvSpPr>
            <p:nvPr/>
          </p:nvSpPr>
          <p:spPr bwMode="auto">
            <a:xfrm>
              <a:off x="2482" y="2132"/>
              <a:ext cx="88" cy="72"/>
            </a:xfrm>
            <a:custGeom>
              <a:avLst/>
              <a:gdLst>
                <a:gd name="T0" fmla="*/ 0 w 177"/>
                <a:gd name="T1" fmla="*/ 1 h 144"/>
                <a:gd name="T2" fmla="*/ 0 w 177"/>
                <a:gd name="T3" fmla="*/ 1 h 144"/>
                <a:gd name="T4" fmla="*/ 0 w 177"/>
                <a:gd name="T5" fmla="*/ 1 h 144"/>
                <a:gd name="T6" fmla="*/ 0 w 177"/>
                <a:gd name="T7" fmla="*/ 1 h 144"/>
                <a:gd name="T8" fmla="*/ 0 w 177"/>
                <a:gd name="T9" fmla="*/ 1 h 144"/>
                <a:gd name="T10" fmla="*/ 0 w 177"/>
                <a:gd name="T11" fmla="*/ 1 h 144"/>
                <a:gd name="T12" fmla="*/ 0 w 177"/>
                <a:gd name="T13" fmla="*/ 1 h 144"/>
                <a:gd name="T14" fmla="*/ 0 w 177"/>
                <a:gd name="T15" fmla="*/ 1 h 144"/>
                <a:gd name="T16" fmla="*/ 0 w 177"/>
                <a:gd name="T17" fmla="*/ 1 h 144"/>
                <a:gd name="T18" fmla="*/ 0 w 177"/>
                <a:gd name="T19" fmla="*/ 1 h 144"/>
                <a:gd name="T20" fmla="*/ 0 w 177"/>
                <a:gd name="T21" fmla="*/ 1 h 144"/>
                <a:gd name="T22" fmla="*/ 0 w 177"/>
                <a:gd name="T23" fmla="*/ 1 h 144"/>
                <a:gd name="T24" fmla="*/ 0 w 177"/>
                <a:gd name="T25" fmla="*/ 1 h 144"/>
                <a:gd name="T26" fmla="*/ 0 w 177"/>
                <a:gd name="T27" fmla="*/ 1 h 144"/>
                <a:gd name="T28" fmla="*/ 0 w 177"/>
                <a:gd name="T29" fmla="*/ 1 h 144"/>
                <a:gd name="T30" fmla="*/ 0 w 177"/>
                <a:gd name="T31" fmla="*/ 1 h 144"/>
                <a:gd name="T32" fmla="*/ 0 w 177"/>
                <a:gd name="T33" fmla="*/ 1 h 144"/>
                <a:gd name="T34" fmla="*/ 0 w 177"/>
                <a:gd name="T35" fmla="*/ 1 h 144"/>
                <a:gd name="T36" fmla="*/ 0 w 177"/>
                <a:gd name="T37" fmla="*/ 1 h 144"/>
                <a:gd name="T38" fmla="*/ 0 w 177"/>
                <a:gd name="T39" fmla="*/ 1 h 144"/>
                <a:gd name="T40" fmla="*/ 0 w 177"/>
                <a:gd name="T41" fmla="*/ 1 h 144"/>
                <a:gd name="T42" fmla="*/ 0 w 177"/>
                <a:gd name="T43" fmla="*/ 0 h 144"/>
                <a:gd name="T44" fmla="*/ 0 w 177"/>
                <a:gd name="T45" fmla="*/ 0 h 144"/>
                <a:gd name="T46" fmla="*/ 0 w 177"/>
                <a:gd name="T47" fmla="*/ 1 h 144"/>
                <a:gd name="T48" fmla="*/ 0 w 177"/>
                <a:gd name="T49" fmla="*/ 1 h 144"/>
                <a:gd name="T50" fmla="*/ 0 w 177"/>
                <a:gd name="T51" fmla="*/ 1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7"/>
                <a:gd name="T79" fmla="*/ 0 h 144"/>
                <a:gd name="T80" fmla="*/ 177 w 177"/>
                <a:gd name="T81" fmla="*/ 144 h 1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7" h="144">
                  <a:moveTo>
                    <a:pt x="15" y="1"/>
                  </a:moveTo>
                  <a:lnTo>
                    <a:pt x="0" y="26"/>
                  </a:lnTo>
                  <a:lnTo>
                    <a:pt x="5" y="34"/>
                  </a:lnTo>
                  <a:lnTo>
                    <a:pt x="16" y="55"/>
                  </a:lnTo>
                  <a:lnTo>
                    <a:pt x="33" y="83"/>
                  </a:lnTo>
                  <a:lnTo>
                    <a:pt x="56" y="110"/>
                  </a:lnTo>
                  <a:lnTo>
                    <a:pt x="82" y="132"/>
                  </a:lnTo>
                  <a:lnTo>
                    <a:pt x="109" y="144"/>
                  </a:lnTo>
                  <a:lnTo>
                    <a:pt x="137" y="137"/>
                  </a:lnTo>
                  <a:lnTo>
                    <a:pt x="164" y="106"/>
                  </a:lnTo>
                  <a:lnTo>
                    <a:pt x="174" y="85"/>
                  </a:lnTo>
                  <a:lnTo>
                    <a:pt x="177" y="67"/>
                  </a:lnTo>
                  <a:lnTo>
                    <a:pt x="176" y="50"/>
                  </a:lnTo>
                  <a:lnTo>
                    <a:pt x="170" y="38"/>
                  </a:lnTo>
                  <a:lnTo>
                    <a:pt x="161" y="27"/>
                  </a:lnTo>
                  <a:lnTo>
                    <a:pt x="147" y="19"/>
                  </a:lnTo>
                  <a:lnTo>
                    <a:pt x="132" y="12"/>
                  </a:lnTo>
                  <a:lnTo>
                    <a:pt x="116" y="8"/>
                  </a:lnTo>
                  <a:lnTo>
                    <a:pt x="98" y="4"/>
                  </a:lnTo>
                  <a:lnTo>
                    <a:pt x="81" y="2"/>
                  </a:lnTo>
                  <a:lnTo>
                    <a:pt x="63" y="1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6" name="Freeform 500"/>
            <p:cNvSpPr>
              <a:spLocks/>
            </p:cNvSpPr>
            <p:nvPr/>
          </p:nvSpPr>
          <p:spPr bwMode="auto">
            <a:xfrm>
              <a:off x="2481" y="2051"/>
              <a:ext cx="90" cy="72"/>
            </a:xfrm>
            <a:custGeom>
              <a:avLst/>
              <a:gdLst>
                <a:gd name="T0" fmla="*/ 0 w 180"/>
                <a:gd name="T1" fmla="*/ 1 h 143"/>
                <a:gd name="T2" fmla="*/ 1 w 180"/>
                <a:gd name="T3" fmla="*/ 1 h 143"/>
                <a:gd name="T4" fmla="*/ 1 w 180"/>
                <a:gd name="T5" fmla="*/ 1 h 143"/>
                <a:gd name="T6" fmla="*/ 1 w 180"/>
                <a:gd name="T7" fmla="*/ 1 h 143"/>
                <a:gd name="T8" fmla="*/ 1 w 180"/>
                <a:gd name="T9" fmla="*/ 1 h 143"/>
                <a:gd name="T10" fmla="*/ 1 w 180"/>
                <a:gd name="T11" fmla="*/ 1 h 143"/>
                <a:gd name="T12" fmla="*/ 1 w 180"/>
                <a:gd name="T13" fmla="*/ 1 h 143"/>
                <a:gd name="T14" fmla="*/ 1 w 180"/>
                <a:gd name="T15" fmla="*/ 1 h 143"/>
                <a:gd name="T16" fmla="*/ 1 w 180"/>
                <a:gd name="T17" fmla="*/ 1 h 143"/>
                <a:gd name="T18" fmla="*/ 1 w 180"/>
                <a:gd name="T19" fmla="*/ 1 h 143"/>
                <a:gd name="T20" fmla="*/ 1 w 180"/>
                <a:gd name="T21" fmla="*/ 1 h 143"/>
                <a:gd name="T22" fmla="*/ 1 w 180"/>
                <a:gd name="T23" fmla="*/ 1 h 143"/>
                <a:gd name="T24" fmla="*/ 1 w 180"/>
                <a:gd name="T25" fmla="*/ 1 h 143"/>
                <a:gd name="T26" fmla="*/ 1 w 180"/>
                <a:gd name="T27" fmla="*/ 1 h 143"/>
                <a:gd name="T28" fmla="*/ 1 w 180"/>
                <a:gd name="T29" fmla="*/ 1 h 143"/>
                <a:gd name="T30" fmla="*/ 1 w 180"/>
                <a:gd name="T31" fmla="*/ 1 h 143"/>
                <a:gd name="T32" fmla="*/ 1 w 180"/>
                <a:gd name="T33" fmla="*/ 1 h 143"/>
                <a:gd name="T34" fmla="*/ 1 w 180"/>
                <a:gd name="T35" fmla="*/ 1 h 143"/>
                <a:gd name="T36" fmla="*/ 1 w 180"/>
                <a:gd name="T37" fmla="*/ 1 h 143"/>
                <a:gd name="T38" fmla="*/ 1 w 180"/>
                <a:gd name="T39" fmla="*/ 0 h 143"/>
                <a:gd name="T40" fmla="*/ 1 w 180"/>
                <a:gd name="T41" fmla="*/ 1 h 143"/>
                <a:gd name="T42" fmla="*/ 1 w 180"/>
                <a:gd name="T43" fmla="*/ 1 h 143"/>
                <a:gd name="T44" fmla="*/ 1 w 180"/>
                <a:gd name="T45" fmla="*/ 1 h 143"/>
                <a:gd name="T46" fmla="*/ 1 w 180"/>
                <a:gd name="T47" fmla="*/ 1 h 143"/>
                <a:gd name="T48" fmla="*/ 1 w 180"/>
                <a:gd name="T49" fmla="*/ 1 h 143"/>
                <a:gd name="T50" fmla="*/ 0 w 180"/>
                <a:gd name="T51" fmla="*/ 1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0"/>
                <a:gd name="T79" fmla="*/ 0 h 143"/>
                <a:gd name="T80" fmla="*/ 180 w 180"/>
                <a:gd name="T81" fmla="*/ 143 h 14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0" h="143">
                  <a:moveTo>
                    <a:pt x="0" y="116"/>
                  </a:moveTo>
                  <a:lnTo>
                    <a:pt x="15" y="142"/>
                  </a:lnTo>
                  <a:lnTo>
                    <a:pt x="17" y="142"/>
                  </a:lnTo>
                  <a:lnTo>
                    <a:pt x="24" y="142"/>
                  </a:lnTo>
                  <a:lnTo>
                    <a:pt x="34" y="143"/>
                  </a:lnTo>
                  <a:lnTo>
                    <a:pt x="48" y="143"/>
                  </a:lnTo>
                  <a:lnTo>
                    <a:pt x="63" y="142"/>
                  </a:lnTo>
                  <a:lnTo>
                    <a:pt x="80" y="141"/>
                  </a:lnTo>
                  <a:lnTo>
                    <a:pt x="99" y="139"/>
                  </a:lnTo>
                  <a:lnTo>
                    <a:pt x="116" y="135"/>
                  </a:lnTo>
                  <a:lnTo>
                    <a:pt x="133" y="131"/>
                  </a:lnTo>
                  <a:lnTo>
                    <a:pt x="148" y="125"/>
                  </a:lnTo>
                  <a:lnTo>
                    <a:pt x="161" y="117"/>
                  </a:lnTo>
                  <a:lnTo>
                    <a:pt x="171" y="106"/>
                  </a:lnTo>
                  <a:lnTo>
                    <a:pt x="177" y="94"/>
                  </a:lnTo>
                  <a:lnTo>
                    <a:pt x="180" y="79"/>
                  </a:lnTo>
                  <a:lnTo>
                    <a:pt x="175" y="60"/>
                  </a:lnTo>
                  <a:lnTo>
                    <a:pt x="166" y="40"/>
                  </a:lnTo>
                  <a:lnTo>
                    <a:pt x="138" y="7"/>
                  </a:lnTo>
                  <a:lnTo>
                    <a:pt x="109" y="0"/>
                  </a:lnTo>
                  <a:lnTo>
                    <a:pt x="82" y="10"/>
                  </a:lnTo>
                  <a:lnTo>
                    <a:pt x="56" y="32"/>
                  </a:lnTo>
                  <a:lnTo>
                    <a:pt x="33" y="59"/>
                  </a:lnTo>
                  <a:lnTo>
                    <a:pt x="16" y="87"/>
                  </a:lnTo>
                  <a:lnTo>
                    <a:pt x="4" y="10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7" name="Freeform 501"/>
            <p:cNvSpPr>
              <a:spLocks/>
            </p:cNvSpPr>
            <p:nvPr/>
          </p:nvSpPr>
          <p:spPr bwMode="auto">
            <a:xfrm>
              <a:off x="2654" y="1594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12" y="24"/>
                  </a:moveTo>
                  <a:lnTo>
                    <a:pt x="8" y="23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1"/>
                  </a:lnTo>
                  <a:lnTo>
                    <a:pt x="17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8" name="Freeform 502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19" name="Freeform 503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0" name="Freeform 504"/>
            <p:cNvSpPr>
              <a:spLocks/>
            </p:cNvSpPr>
            <p:nvPr/>
          </p:nvSpPr>
          <p:spPr bwMode="auto">
            <a:xfrm>
              <a:off x="2618" y="1569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8"/>
                <a:gd name="T56" fmla="*/ 71 w 71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8">
                  <a:moveTo>
                    <a:pt x="66" y="58"/>
                  </a:moveTo>
                  <a:lnTo>
                    <a:pt x="71" y="48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5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7"/>
                  </a:lnTo>
                  <a:lnTo>
                    <a:pt x="0" y="33"/>
                  </a:lnTo>
                  <a:lnTo>
                    <a:pt x="3" y="43"/>
                  </a:lnTo>
                  <a:lnTo>
                    <a:pt x="11" y="51"/>
                  </a:lnTo>
                  <a:lnTo>
                    <a:pt x="25" y="56"/>
                  </a:lnTo>
                  <a:lnTo>
                    <a:pt x="39" y="58"/>
                  </a:lnTo>
                  <a:lnTo>
                    <a:pt x="52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1" name="Freeform 505"/>
            <p:cNvSpPr>
              <a:spLocks/>
            </p:cNvSpPr>
            <p:nvPr/>
          </p:nvSpPr>
          <p:spPr bwMode="auto">
            <a:xfrm>
              <a:off x="2618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0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71" y="10"/>
                  </a:moveTo>
                  <a:lnTo>
                    <a:pt x="66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5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2"/>
                  </a:lnTo>
                  <a:lnTo>
                    <a:pt x="16" y="54"/>
                  </a:lnTo>
                  <a:lnTo>
                    <a:pt x="28" y="57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8" y="33"/>
                  </a:lnTo>
                  <a:lnTo>
                    <a:pt x="64" y="22"/>
                  </a:lnTo>
                  <a:lnTo>
                    <a:pt x="70" y="14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2" name="Freeform 506"/>
            <p:cNvSpPr>
              <a:spLocks/>
            </p:cNvSpPr>
            <p:nvPr/>
          </p:nvSpPr>
          <p:spPr bwMode="auto">
            <a:xfrm>
              <a:off x="2647" y="1610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0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1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32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14" y="12"/>
                  </a:lnTo>
                  <a:lnTo>
                    <a:pt x="8" y="23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1" y="61"/>
                  </a:lnTo>
                  <a:lnTo>
                    <a:pt x="9" y="69"/>
                  </a:lnTo>
                  <a:lnTo>
                    <a:pt x="25" y="73"/>
                  </a:lnTo>
                  <a:lnTo>
                    <a:pt x="41" y="69"/>
                  </a:lnTo>
                  <a:lnTo>
                    <a:pt x="50" y="61"/>
                  </a:lnTo>
                  <a:lnTo>
                    <a:pt x="52" y="50"/>
                  </a:lnTo>
                  <a:lnTo>
                    <a:pt x="49" y="36"/>
                  </a:lnTo>
                  <a:lnTo>
                    <a:pt x="45" y="23"/>
                  </a:lnTo>
                  <a:lnTo>
                    <a:pt x="39" y="12"/>
                  </a:lnTo>
                  <a:lnTo>
                    <a:pt x="34" y="4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3" name="Freeform 507"/>
            <p:cNvSpPr>
              <a:spLocks/>
            </p:cNvSpPr>
            <p:nvPr/>
          </p:nvSpPr>
          <p:spPr bwMode="auto">
            <a:xfrm>
              <a:off x="2667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0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7"/>
                  </a:lnTo>
                  <a:lnTo>
                    <a:pt x="55" y="54"/>
                  </a:lnTo>
                  <a:lnTo>
                    <a:pt x="66" y="42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4" name="Freeform 508"/>
            <p:cNvSpPr>
              <a:spLocks/>
            </p:cNvSpPr>
            <p:nvPr/>
          </p:nvSpPr>
          <p:spPr bwMode="auto">
            <a:xfrm>
              <a:off x="2667" y="1569"/>
              <a:ext cx="36" cy="28"/>
            </a:xfrm>
            <a:custGeom>
              <a:avLst/>
              <a:gdLst>
                <a:gd name="T0" fmla="*/ 0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0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7"/>
                <a:gd name="T56" fmla="*/ 71 w 71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7">
                  <a:moveTo>
                    <a:pt x="0" y="47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6" y="55"/>
                  </a:lnTo>
                  <a:lnTo>
                    <a:pt x="59" y="50"/>
                  </a:lnTo>
                  <a:lnTo>
                    <a:pt x="68" y="43"/>
                  </a:lnTo>
                  <a:lnTo>
                    <a:pt x="71" y="32"/>
                  </a:lnTo>
                  <a:lnTo>
                    <a:pt x="66" y="17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2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5" name="Freeform 509"/>
            <p:cNvSpPr>
              <a:spLocks/>
            </p:cNvSpPr>
            <p:nvPr/>
          </p:nvSpPr>
          <p:spPr bwMode="auto">
            <a:xfrm>
              <a:off x="3368" y="2439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4"/>
                <a:gd name="T52" fmla="*/ 0 h 24"/>
                <a:gd name="T53" fmla="*/ 24 w 24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4" h="24">
                  <a:moveTo>
                    <a:pt x="11" y="24"/>
                  </a:moveTo>
                  <a:lnTo>
                    <a:pt x="7" y="23"/>
                  </a:lnTo>
                  <a:lnTo>
                    <a:pt x="3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6" name="Freeform 510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3"/>
                <a:gd name="T56" fmla="*/ 53 w 53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7" name="Freeform 511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3"/>
                <a:gd name="T56" fmla="*/ 53 w 53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8" name="Freeform 512"/>
            <p:cNvSpPr>
              <a:spLocks/>
            </p:cNvSpPr>
            <p:nvPr/>
          </p:nvSpPr>
          <p:spPr bwMode="auto">
            <a:xfrm>
              <a:off x="3331" y="2414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8"/>
                <a:gd name="T56" fmla="*/ 71 w 71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8">
                  <a:moveTo>
                    <a:pt x="66" y="58"/>
                  </a:moveTo>
                  <a:lnTo>
                    <a:pt x="71" y="47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4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6"/>
                  </a:lnTo>
                  <a:lnTo>
                    <a:pt x="0" y="32"/>
                  </a:lnTo>
                  <a:lnTo>
                    <a:pt x="3" y="43"/>
                  </a:lnTo>
                  <a:lnTo>
                    <a:pt x="13" y="51"/>
                  </a:lnTo>
                  <a:lnTo>
                    <a:pt x="25" y="55"/>
                  </a:lnTo>
                  <a:lnTo>
                    <a:pt x="39" y="58"/>
                  </a:lnTo>
                  <a:lnTo>
                    <a:pt x="53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29" name="Freeform 513"/>
            <p:cNvSpPr>
              <a:spLocks/>
            </p:cNvSpPr>
            <p:nvPr/>
          </p:nvSpPr>
          <p:spPr bwMode="auto">
            <a:xfrm>
              <a:off x="3331" y="2447"/>
              <a:ext cx="37" cy="28"/>
            </a:xfrm>
            <a:custGeom>
              <a:avLst/>
              <a:gdLst>
                <a:gd name="T0" fmla="*/ 1 w 72"/>
                <a:gd name="T1" fmla="*/ 1 h 56"/>
                <a:gd name="T2" fmla="*/ 1 w 72"/>
                <a:gd name="T3" fmla="*/ 0 h 56"/>
                <a:gd name="T4" fmla="*/ 1 w 72"/>
                <a:gd name="T5" fmla="*/ 0 h 56"/>
                <a:gd name="T6" fmla="*/ 1 w 72"/>
                <a:gd name="T7" fmla="*/ 0 h 56"/>
                <a:gd name="T8" fmla="*/ 1 w 72"/>
                <a:gd name="T9" fmla="*/ 0 h 56"/>
                <a:gd name="T10" fmla="*/ 1 w 72"/>
                <a:gd name="T11" fmla="*/ 1 h 56"/>
                <a:gd name="T12" fmla="*/ 1 w 72"/>
                <a:gd name="T13" fmla="*/ 1 h 56"/>
                <a:gd name="T14" fmla="*/ 1 w 72"/>
                <a:gd name="T15" fmla="*/ 1 h 56"/>
                <a:gd name="T16" fmla="*/ 0 w 72"/>
                <a:gd name="T17" fmla="*/ 1 h 56"/>
                <a:gd name="T18" fmla="*/ 1 w 72"/>
                <a:gd name="T19" fmla="*/ 1 h 56"/>
                <a:gd name="T20" fmla="*/ 1 w 72"/>
                <a:gd name="T21" fmla="*/ 1 h 56"/>
                <a:gd name="T22" fmla="*/ 1 w 72"/>
                <a:gd name="T23" fmla="*/ 1 h 56"/>
                <a:gd name="T24" fmla="*/ 1 w 72"/>
                <a:gd name="T25" fmla="*/ 1 h 56"/>
                <a:gd name="T26" fmla="*/ 1 w 72"/>
                <a:gd name="T27" fmla="*/ 1 h 56"/>
                <a:gd name="T28" fmla="*/ 1 w 72"/>
                <a:gd name="T29" fmla="*/ 1 h 56"/>
                <a:gd name="T30" fmla="*/ 1 w 72"/>
                <a:gd name="T31" fmla="*/ 1 h 56"/>
                <a:gd name="T32" fmla="*/ 1 w 72"/>
                <a:gd name="T33" fmla="*/ 1 h 56"/>
                <a:gd name="T34" fmla="*/ 1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6"/>
                <a:gd name="T56" fmla="*/ 72 w 72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6">
                  <a:moveTo>
                    <a:pt x="72" y="10"/>
                  </a:moveTo>
                  <a:lnTo>
                    <a:pt x="67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17" y="54"/>
                  </a:lnTo>
                  <a:lnTo>
                    <a:pt x="29" y="56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9" y="33"/>
                  </a:lnTo>
                  <a:lnTo>
                    <a:pt x="66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0" name="Freeform 514"/>
            <p:cNvSpPr>
              <a:spLocks/>
            </p:cNvSpPr>
            <p:nvPr/>
          </p:nvSpPr>
          <p:spPr bwMode="auto">
            <a:xfrm>
              <a:off x="3361" y="2454"/>
              <a:ext cx="26" cy="37"/>
            </a:xfrm>
            <a:custGeom>
              <a:avLst/>
              <a:gdLst>
                <a:gd name="T0" fmla="*/ 0 w 53"/>
                <a:gd name="T1" fmla="*/ 0 h 72"/>
                <a:gd name="T2" fmla="*/ 0 w 53"/>
                <a:gd name="T3" fmla="*/ 0 h 72"/>
                <a:gd name="T4" fmla="*/ 0 w 53"/>
                <a:gd name="T5" fmla="*/ 1 h 72"/>
                <a:gd name="T6" fmla="*/ 0 w 53"/>
                <a:gd name="T7" fmla="*/ 1 h 72"/>
                <a:gd name="T8" fmla="*/ 0 w 53"/>
                <a:gd name="T9" fmla="*/ 1 h 72"/>
                <a:gd name="T10" fmla="*/ 0 w 53"/>
                <a:gd name="T11" fmla="*/ 1 h 72"/>
                <a:gd name="T12" fmla="*/ 0 w 53"/>
                <a:gd name="T13" fmla="*/ 1 h 72"/>
                <a:gd name="T14" fmla="*/ 0 w 53"/>
                <a:gd name="T15" fmla="*/ 1 h 72"/>
                <a:gd name="T16" fmla="*/ 0 w 53"/>
                <a:gd name="T17" fmla="*/ 1 h 72"/>
                <a:gd name="T18" fmla="*/ 0 w 53"/>
                <a:gd name="T19" fmla="*/ 1 h 72"/>
                <a:gd name="T20" fmla="*/ 0 w 53"/>
                <a:gd name="T21" fmla="*/ 1 h 72"/>
                <a:gd name="T22" fmla="*/ 0 w 53"/>
                <a:gd name="T23" fmla="*/ 1 h 72"/>
                <a:gd name="T24" fmla="*/ 0 w 53"/>
                <a:gd name="T25" fmla="*/ 1 h 72"/>
                <a:gd name="T26" fmla="*/ 0 w 53"/>
                <a:gd name="T27" fmla="*/ 1 h 72"/>
                <a:gd name="T28" fmla="*/ 0 w 53"/>
                <a:gd name="T29" fmla="*/ 1 h 72"/>
                <a:gd name="T30" fmla="*/ 0 w 53"/>
                <a:gd name="T31" fmla="*/ 1 h 72"/>
                <a:gd name="T32" fmla="*/ 0 w 53"/>
                <a:gd name="T33" fmla="*/ 1 h 72"/>
                <a:gd name="T34" fmla="*/ 0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2"/>
                <a:gd name="T56" fmla="*/ 53 w 53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2">
                  <a:moveTo>
                    <a:pt x="33" y="0"/>
                  </a:moveTo>
                  <a:lnTo>
                    <a:pt x="20" y="0"/>
                  </a:lnTo>
                  <a:lnTo>
                    <a:pt x="18" y="3"/>
                  </a:lnTo>
                  <a:lnTo>
                    <a:pt x="13" y="11"/>
                  </a:lnTo>
                  <a:lnTo>
                    <a:pt x="8" y="23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6" y="72"/>
                  </a:lnTo>
                  <a:lnTo>
                    <a:pt x="42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0" y="35"/>
                  </a:lnTo>
                  <a:lnTo>
                    <a:pt x="46" y="23"/>
                  </a:lnTo>
                  <a:lnTo>
                    <a:pt x="40" y="11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1" name="Freeform 515"/>
            <p:cNvSpPr>
              <a:spLocks/>
            </p:cNvSpPr>
            <p:nvPr/>
          </p:nvSpPr>
          <p:spPr bwMode="auto">
            <a:xfrm>
              <a:off x="3381" y="2447"/>
              <a:ext cx="36" cy="28"/>
            </a:xfrm>
            <a:custGeom>
              <a:avLst/>
              <a:gdLst>
                <a:gd name="T0" fmla="*/ 1 w 71"/>
                <a:gd name="T1" fmla="*/ 0 h 56"/>
                <a:gd name="T2" fmla="*/ 0 w 71"/>
                <a:gd name="T3" fmla="*/ 1 h 56"/>
                <a:gd name="T4" fmla="*/ 1 w 71"/>
                <a:gd name="T5" fmla="*/ 1 h 56"/>
                <a:gd name="T6" fmla="*/ 1 w 71"/>
                <a:gd name="T7" fmla="*/ 1 h 56"/>
                <a:gd name="T8" fmla="*/ 1 w 71"/>
                <a:gd name="T9" fmla="*/ 1 h 56"/>
                <a:gd name="T10" fmla="*/ 1 w 71"/>
                <a:gd name="T11" fmla="*/ 1 h 56"/>
                <a:gd name="T12" fmla="*/ 1 w 71"/>
                <a:gd name="T13" fmla="*/ 1 h 56"/>
                <a:gd name="T14" fmla="*/ 1 w 71"/>
                <a:gd name="T15" fmla="*/ 1 h 56"/>
                <a:gd name="T16" fmla="*/ 1 w 71"/>
                <a:gd name="T17" fmla="*/ 1 h 56"/>
                <a:gd name="T18" fmla="*/ 1 w 71"/>
                <a:gd name="T19" fmla="*/ 1 h 56"/>
                <a:gd name="T20" fmla="*/ 1 w 71"/>
                <a:gd name="T21" fmla="*/ 1 h 56"/>
                <a:gd name="T22" fmla="*/ 1 w 71"/>
                <a:gd name="T23" fmla="*/ 1 h 56"/>
                <a:gd name="T24" fmla="*/ 1 w 71"/>
                <a:gd name="T25" fmla="*/ 1 h 56"/>
                <a:gd name="T26" fmla="*/ 1 w 71"/>
                <a:gd name="T27" fmla="*/ 1 h 56"/>
                <a:gd name="T28" fmla="*/ 1 w 71"/>
                <a:gd name="T29" fmla="*/ 0 h 56"/>
                <a:gd name="T30" fmla="*/ 1 w 71"/>
                <a:gd name="T31" fmla="*/ 0 h 56"/>
                <a:gd name="T32" fmla="*/ 1 w 71"/>
                <a:gd name="T33" fmla="*/ 0 h 56"/>
                <a:gd name="T34" fmla="*/ 1 w 71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1"/>
                <a:gd name="T55" fmla="*/ 0 h 56"/>
                <a:gd name="T56" fmla="*/ 71 w 71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1" h="56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6"/>
                  </a:lnTo>
                  <a:lnTo>
                    <a:pt x="55" y="54"/>
                  </a:lnTo>
                  <a:lnTo>
                    <a:pt x="66" y="41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59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2" name="Freeform 516"/>
            <p:cNvSpPr>
              <a:spLocks/>
            </p:cNvSpPr>
            <p:nvPr/>
          </p:nvSpPr>
          <p:spPr bwMode="auto">
            <a:xfrm>
              <a:off x="3380" y="2414"/>
              <a:ext cx="37" cy="28"/>
            </a:xfrm>
            <a:custGeom>
              <a:avLst/>
              <a:gdLst>
                <a:gd name="T0" fmla="*/ 0 w 72"/>
                <a:gd name="T1" fmla="*/ 0 h 57"/>
                <a:gd name="T2" fmla="*/ 1 w 72"/>
                <a:gd name="T3" fmla="*/ 0 h 57"/>
                <a:gd name="T4" fmla="*/ 1 w 72"/>
                <a:gd name="T5" fmla="*/ 0 h 57"/>
                <a:gd name="T6" fmla="*/ 1 w 72"/>
                <a:gd name="T7" fmla="*/ 0 h 57"/>
                <a:gd name="T8" fmla="*/ 1 w 72"/>
                <a:gd name="T9" fmla="*/ 0 h 57"/>
                <a:gd name="T10" fmla="*/ 1 w 72"/>
                <a:gd name="T11" fmla="*/ 0 h 57"/>
                <a:gd name="T12" fmla="*/ 1 w 72"/>
                <a:gd name="T13" fmla="*/ 0 h 57"/>
                <a:gd name="T14" fmla="*/ 1 w 72"/>
                <a:gd name="T15" fmla="*/ 0 h 57"/>
                <a:gd name="T16" fmla="*/ 1 w 72"/>
                <a:gd name="T17" fmla="*/ 0 h 57"/>
                <a:gd name="T18" fmla="*/ 1 w 72"/>
                <a:gd name="T19" fmla="*/ 0 h 57"/>
                <a:gd name="T20" fmla="*/ 1 w 72"/>
                <a:gd name="T21" fmla="*/ 0 h 57"/>
                <a:gd name="T22" fmla="*/ 1 w 72"/>
                <a:gd name="T23" fmla="*/ 0 h 57"/>
                <a:gd name="T24" fmla="*/ 1 w 72"/>
                <a:gd name="T25" fmla="*/ 0 h 57"/>
                <a:gd name="T26" fmla="*/ 1 w 72"/>
                <a:gd name="T27" fmla="*/ 0 h 57"/>
                <a:gd name="T28" fmla="*/ 1 w 72"/>
                <a:gd name="T29" fmla="*/ 0 h 57"/>
                <a:gd name="T30" fmla="*/ 1 w 72"/>
                <a:gd name="T31" fmla="*/ 0 h 57"/>
                <a:gd name="T32" fmla="*/ 1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7"/>
                <a:gd name="T56" fmla="*/ 72 w 72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7">
                  <a:moveTo>
                    <a:pt x="0" y="46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7" y="54"/>
                  </a:lnTo>
                  <a:lnTo>
                    <a:pt x="60" y="50"/>
                  </a:lnTo>
                  <a:lnTo>
                    <a:pt x="69" y="43"/>
                  </a:lnTo>
                  <a:lnTo>
                    <a:pt x="72" y="31"/>
                  </a:lnTo>
                  <a:lnTo>
                    <a:pt x="67" y="16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3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3" name="Freeform 517"/>
            <p:cNvSpPr>
              <a:spLocks/>
            </p:cNvSpPr>
            <p:nvPr/>
          </p:nvSpPr>
          <p:spPr bwMode="auto">
            <a:xfrm>
              <a:off x="2672" y="2420"/>
              <a:ext cx="11" cy="12"/>
            </a:xfrm>
            <a:custGeom>
              <a:avLst/>
              <a:gdLst>
                <a:gd name="T0" fmla="*/ 0 w 23"/>
                <a:gd name="T1" fmla="*/ 1 h 24"/>
                <a:gd name="T2" fmla="*/ 0 w 23"/>
                <a:gd name="T3" fmla="*/ 1 h 24"/>
                <a:gd name="T4" fmla="*/ 0 w 23"/>
                <a:gd name="T5" fmla="*/ 1 h 24"/>
                <a:gd name="T6" fmla="*/ 0 w 23"/>
                <a:gd name="T7" fmla="*/ 1 h 24"/>
                <a:gd name="T8" fmla="*/ 0 w 23"/>
                <a:gd name="T9" fmla="*/ 1 h 24"/>
                <a:gd name="T10" fmla="*/ 0 w 23"/>
                <a:gd name="T11" fmla="*/ 1 h 24"/>
                <a:gd name="T12" fmla="*/ 0 w 23"/>
                <a:gd name="T13" fmla="*/ 1 h 24"/>
                <a:gd name="T14" fmla="*/ 0 w 23"/>
                <a:gd name="T15" fmla="*/ 1 h 24"/>
                <a:gd name="T16" fmla="*/ 0 w 23"/>
                <a:gd name="T17" fmla="*/ 0 h 24"/>
                <a:gd name="T18" fmla="*/ 0 w 23"/>
                <a:gd name="T19" fmla="*/ 1 h 24"/>
                <a:gd name="T20" fmla="*/ 0 w 23"/>
                <a:gd name="T21" fmla="*/ 1 h 24"/>
                <a:gd name="T22" fmla="*/ 0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0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"/>
                <a:gd name="T52" fmla="*/ 0 h 24"/>
                <a:gd name="T53" fmla="*/ 23 w 23"/>
                <a:gd name="T54" fmla="*/ 24 h 2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" h="24">
                  <a:moveTo>
                    <a:pt x="12" y="24"/>
                  </a:moveTo>
                  <a:lnTo>
                    <a:pt x="7" y="23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4" y="3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2" y="8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4" name="Freeform 518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5" name="Freeform 519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2"/>
                <a:gd name="T55" fmla="*/ 0 h 73"/>
                <a:gd name="T56" fmla="*/ 52 w 52"/>
                <a:gd name="T57" fmla="*/ 73 h 7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6" name="Freeform 520"/>
            <p:cNvSpPr>
              <a:spLocks/>
            </p:cNvSpPr>
            <p:nvPr/>
          </p:nvSpPr>
          <p:spPr bwMode="auto">
            <a:xfrm>
              <a:off x="2635" y="2396"/>
              <a:ext cx="35" cy="28"/>
            </a:xfrm>
            <a:custGeom>
              <a:avLst/>
              <a:gdLst>
                <a:gd name="T0" fmla="*/ 0 w 72"/>
                <a:gd name="T1" fmla="*/ 0 h 58"/>
                <a:gd name="T2" fmla="*/ 0 w 72"/>
                <a:gd name="T3" fmla="*/ 0 h 58"/>
                <a:gd name="T4" fmla="*/ 0 w 72"/>
                <a:gd name="T5" fmla="*/ 0 h 58"/>
                <a:gd name="T6" fmla="*/ 0 w 72"/>
                <a:gd name="T7" fmla="*/ 0 h 58"/>
                <a:gd name="T8" fmla="*/ 0 w 72"/>
                <a:gd name="T9" fmla="*/ 0 h 58"/>
                <a:gd name="T10" fmla="*/ 0 w 72"/>
                <a:gd name="T11" fmla="*/ 0 h 58"/>
                <a:gd name="T12" fmla="*/ 0 w 72"/>
                <a:gd name="T13" fmla="*/ 0 h 58"/>
                <a:gd name="T14" fmla="*/ 0 w 72"/>
                <a:gd name="T15" fmla="*/ 0 h 58"/>
                <a:gd name="T16" fmla="*/ 0 w 72"/>
                <a:gd name="T17" fmla="*/ 0 h 58"/>
                <a:gd name="T18" fmla="*/ 0 w 72"/>
                <a:gd name="T19" fmla="*/ 0 h 58"/>
                <a:gd name="T20" fmla="*/ 0 w 72"/>
                <a:gd name="T21" fmla="*/ 0 h 58"/>
                <a:gd name="T22" fmla="*/ 0 w 72"/>
                <a:gd name="T23" fmla="*/ 0 h 58"/>
                <a:gd name="T24" fmla="*/ 0 w 72"/>
                <a:gd name="T25" fmla="*/ 0 h 58"/>
                <a:gd name="T26" fmla="*/ 0 w 72"/>
                <a:gd name="T27" fmla="*/ 0 h 58"/>
                <a:gd name="T28" fmla="*/ 0 w 72"/>
                <a:gd name="T29" fmla="*/ 0 h 58"/>
                <a:gd name="T30" fmla="*/ 0 w 72"/>
                <a:gd name="T31" fmla="*/ 0 h 58"/>
                <a:gd name="T32" fmla="*/ 0 w 72"/>
                <a:gd name="T33" fmla="*/ 0 h 58"/>
                <a:gd name="T34" fmla="*/ 0 w 72"/>
                <a:gd name="T35" fmla="*/ 0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8"/>
                <a:gd name="T56" fmla="*/ 72 w 72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8">
                  <a:moveTo>
                    <a:pt x="66" y="58"/>
                  </a:moveTo>
                  <a:lnTo>
                    <a:pt x="72" y="47"/>
                  </a:lnTo>
                  <a:lnTo>
                    <a:pt x="71" y="44"/>
                  </a:lnTo>
                  <a:lnTo>
                    <a:pt x="65" y="36"/>
                  </a:lnTo>
                  <a:lnTo>
                    <a:pt x="58" y="24"/>
                  </a:lnTo>
                  <a:lnTo>
                    <a:pt x="50" y="14"/>
                  </a:lnTo>
                  <a:lnTo>
                    <a:pt x="40" y="5"/>
                  </a:lnTo>
                  <a:lnTo>
                    <a:pt x="28" y="0"/>
                  </a:lnTo>
                  <a:lnTo>
                    <a:pt x="16" y="3"/>
                  </a:lnTo>
                  <a:lnTo>
                    <a:pt x="6" y="15"/>
                  </a:lnTo>
                  <a:lnTo>
                    <a:pt x="0" y="31"/>
                  </a:lnTo>
                  <a:lnTo>
                    <a:pt x="4" y="43"/>
                  </a:lnTo>
                  <a:lnTo>
                    <a:pt x="12" y="51"/>
                  </a:lnTo>
                  <a:lnTo>
                    <a:pt x="26" y="56"/>
                  </a:lnTo>
                  <a:lnTo>
                    <a:pt x="40" y="58"/>
                  </a:lnTo>
                  <a:lnTo>
                    <a:pt x="52" y="58"/>
                  </a:lnTo>
                  <a:lnTo>
                    <a:pt x="63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7" name="Freeform 521"/>
            <p:cNvSpPr>
              <a:spLocks/>
            </p:cNvSpPr>
            <p:nvPr/>
          </p:nvSpPr>
          <p:spPr bwMode="auto">
            <a:xfrm>
              <a:off x="2635" y="2428"/>
              <a:ext cx="35" cy="29"/>
            </a:xfrm>
            <a:custGeom>
              <a:avLst/>
              <a:gdLst>
                <a:gd name="T0" fmla="*/ 0 w 72"/>
                <a:gd name="T1" fmla="*/ 1 h 56"/>
                <a:gd name="T2" fmla="*/ 0 w 72"/>
                <a:gd name="T3" fmla="*/ 0 h 56"/>
                <a:gd name="T4" fmla="*/ 0 w 72"/>
                <a:gd name="T5" fmla="*/ 0 h 56"/>
                <a:gd name="T6" fmla="*/ 0 w 72"/>
                <a:gd name="T7" fmla="*/ 0 h 56"/>
                <a:gd name="T8" fmla="*/ 0 w 72"/>
                <a:gd name="T9" fmla="*/ 0 h 56"/>
                <a:gd name="T10" fmla="*/ 0 w 72"/>
                <a:gd name="T11" fmla="*/ 1 h 56"/>
                <a:gd name="T12" fmla="*/ 0 w 72"/>
                <a:gd name="T13" fmla="*/ 1 h 56"/>
                <a:gd name="T14" fmla="*/ 0 w 72"/>
                <a:gd name="T15" fmla="*/ 1 h 56"/>
                <a:gd name="T16" fmla="*/ 0 w 72"/>
                <a:gd name="T17" fmla="*/ 1 h 56"/>
                <a:gd name="T18" fmla="*/ 0 w 72"/>
                <a:gd name="T19" fmla="*/ 1 h 56"/>
                <a:gd name="T20" fmla="*/ 0 w 72"/>
                <a:gd name="T21" fmla="*/ 1 h 56"/>
                <a:gd name="T22" fmla="*/ 0 w 72"/>
                <a:gd name="T23" fmla="*/ 1 h 56"/>
                <a:gd name="T24" fmla="*/ 0 w 72"/>
                <a:gd name="T25" fmla="*/ 1 h 56"/>
                <a:gd name="T26" fmla="*/ 0 w 72"/>
                <a:gd name="T27" fmla="*/ 1 h 56"/>
                <a:gd name="T28" fmla="*/ 0 w 72"/>
                <a:gd name="T29" fmla="*/ 1 h 56"/>
                <a:gd name="T30" fmla="*/ 0 w 72"/>
                <a:gd name="T31" fmla="*/ 1 h 56"/>
                <a:gd name="T32" fmla="*/ 0 w 72"/>
                <a:gd name="T33" fmla="*/ 1 h 56"/>
                <a:gd name="T34" fmla="*/ 0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6"/>
                <a:gd name="T56" fmla="*/ 72 w 72"/>
                <a:gd name="T57" fmla="*/ 56 h 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6">
                  <a:moveTo>
                    <a:pt x="72" y="10"/>
                  </a:moveTo>
                  <a:lnTo>
                    <a:pt x="66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4" y="14"/>
                  </a:lnTo>
                  <a:lnTo>
                    <a:pt x="0" y="25"/>
                  </a:lnTo>
                  <a:lnTo>
                    <a:pt x="6" y="40"/>
                  </a:lnTo>
                  <a:lnTo>
                    <a:pt x="16" y="53"/>
                  </a:lnTo>
                  <a:lnTo>
                    <a:pt x="28" y="56"/>
                  </a:lnTo>
                  <a:lnTo>
                    <a:pt x="40" y="53"/>
                  </a:lnTo>
                  <a:lnTo>
                    <a:pt x="50" y="44"/>
                  </a:lnTo>
                  <a:lnTo>
                    <a:pt x="58" y="33"/>
                  </a:lnTo>
                  <a:lnTo>
                    <a:pt x="65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8" name="Freeform 522"/>
            <p:cNvSpPr>
              <a:spLocks/>
            </p:cNvSpPr>
            <p:nvPr/>
          </p:nvSpPr>
          <p:spPr bwMode="auto">
            <a:xfrm>
              <a:off x="2664" y="2435"/>
              <a:ext cx="27" cy="37"/>
            </a:xfrm>
            <a:custGeom>
              <a:avLst/>
              <a:gdLst>
                <a:gd name="T0" fmla="*/ 1 w 53"/>
                <a:gd name="T1" fmla="*/ 0 h 72"/>
                <a:gd name="T2" fmla="*/ 1 w 53"/>
                <a:gd name="T3" fmla="*/ 0 h 72"/>
                <a:gd name="T4" fmla="*/ 1 w 53"/>
                <a:gd name="T5" fmla="*/ 1 h 72"/>
                <a:gd name="T6" fmla="*/ 1 w 53"/>
                <a:gd name="T7" fmla="*/ 1 h 72"/>
                <a:gd name="T8" fmla="*/ 1 w 53"/>
                <a:gd name="T9" fmla="*/ 1 h 72"/>
                <a:gd name="T10" fmla="*/ 1 w 53"/>
                <a:gd name="T11" fmla="*/ 1 h 72"/>
                <a:gd name="T12" fmla="*/ 0 w 53"/>
                <a:gd name="T13" fmla="*/ 1 h 72"/>
                <a:gd name="T14" fmla="*/ 1 w 53"/>
                <a:gd name="T15" fmla="*/ 1 h 72"/>
                <a:gd name="T16" fmla="*/ 1 w 53"/>
                <a:gd name="T17" fmla="*/ 1 h 72"/>
                <a:gd name="T18" fmla="*/ 1 w 53"/>
                <a:gd name="T19" fmla="*/ 1 h 72"/>
                <a:gd name="T20" fmla="*/ 1 w 53"/>
                <a:gd name="T21" fmla="*/ 1 h 72"/>
                <a:gd name="T22" fmla="*/ 1 w 53"/>
                <a:gd name="T23" fmla="*/ 1 h 72"/>
                <a:gd name="T24" fmla="*/ 1 w 53"/>
                <a:gd name="T25" fmla="*/ 1 h 72"/>
                <a:gd name="T26" fmla="*/ 1 w 53"/>
                <a:gd name="T27" fmla="*/ 1 h 72"/>
                <a:gd name="T28" fmla="*/ 1 w 53"/>
                <a:gd name="T29" fmla="*/ 1 h 72"/>
                <a:gd name="T30" fmla="*/ 1 w 53"/>
                <a:gd name="T31" fmla="*/ 1 h 72"/>
                <a:gd name="T32" fmla="*/ 1 w 53"/>
                <a:gd name="T33" fmla="*/ 1 h 72"/>
                <a:gd name="T34" fmla="*/ 1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3"/>
                <a:gd name="T55" fmla="*/ 0 h 72"/>
                <a:gd name="T56" fmla="*/ 53 w 53"/>
                <a:gd name="T57" fmla="*/ 72 h 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3" h="72">
                  <a:moveTo>
                    <a:pt x="32" y="0"/>
                  </a:moveTo>
                  <a:lnTo>
                    <a:pt x="21" y="0"/>
                  </a:lnTo>
                  <a:lnTo>
                    <a:pt x="19" y="3"/>
                  </a:lnTo>
                  <a:lnTo>
                    <a:pt x="14" y="11"/>
                  </a:lnTo>
                  <a:lnTo>
                    <a:pt x="8" y="23"/>
                  </a:lnTo>
                  <a:lnTo>
                    <a:pt x="2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7" y="72"/>
                  </a:lnTo>
                  <a:lnTo>
                    <a:pt x="43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1" y="35"/>
                  </a:lnTo>
                  <a:lnTo>
                    <a:pt x="45" y="23"/>
                  </a:lnTo>
                  <a:lnTo>
                    <a:pt x="39" y="11"/>
                  </a:lnTo>
                  <a:lnTo>
                    <a:pt x="35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39" name="Freeform 523"/>
            <p:cNvSpPr>
              <a:spLocks/>
            </p:cNvSpPr>
            <p:nvPr/>
          </p:nvSpPr>
          <p:spPr bwMode="auto">
            <a:xfrm>
              <a:off x="2684" y="2428"/>
              <a:ext cx="35" cy="29"/>
            </a:xfrm>
            <a:custGeom>
              <a:avLst/>
              <a:gdLst>
                <a:gd name="T0" fmla="*/ 0 w 72"/>
                <a:gd name="T1" fmla="*/ 0 h 57"/>
                <a:gd name="T2" fmla="*/ 0 w 72"/>
                <a:gd name="T3" fmla="*/ 1 h 57"/>
                <a:gd name="T4" fmla="*/ 0 w 72"/>
                <a:gd name="T5" fmla="*/ 1 h 57"/>
                <a:gd name="T6" fmla="*/ 0 w 72"/>
                <a:gd name="T7" fmla="*/ 1 h 57"/>
                <a:gd name="T8" fmla="*/ 0 w 72"/>
                <a:gd name="T9" fmla="*/ 1 h 57"/>
                <a:gd name="T10" fmla="*/ 0 w 72"/>
                <a:gd name="T11" fmla="*/ 1 h 57"/>
                <a:gd name="T12" fmla="*/ 0 w 72"/>
                <a:gd name="T13" fmla="*/ 1 h 57"/>
                <a:gd name="T14" fmla="*/ 0 w 72"/>
                <a:gd name="T15" fmla="*/ 1 h 57"/>
                <a:gd name="T16" fmla="*/ 0 w 72"/>
                <a:gd name="T17" fmla="*/ 1 h 57"/>
                <a:gd name="T18" fmla="*/ 0 w 72"/>
                <a:gd name="T19" fmla="*/ 1 h 57"/>
                <a:gd name="T20" fmla="*/ 0 w 72"/>
                <a:gd name="T21" fmla="*/ 1 h 57"/>
                <a:gd name="T22" fmla="*/ 0 w 72"/>
                <a:gd name="T23" fmla="*/ 1 h 57"/>
                <a:gd name="T24" fmla="*/ 0 w 72"/>
                <a:gd name="T25" fmla="*/ 1 h 57"/>
                <a:gd name="T26" fmla="*/ 0 w 72"/>
                <a:gd name="T27" fmla="*/ 1 h 57"/>
                <a:gd name="T28" fmla="*/ 0 w 72"/>
                <a:gd name="T29" fmla="*/ 0 h 57"/>
                <a:gd name="T30" fmla="*/ 0 w 72"/>
                <a:gd name="T31" fmla="*/ 0 h 57"/>
                <a:gd name="T32" fmla="*/ 0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7"/>
                <a:gd name="T56" fmla="*/ 72 w 72"/>
                <a:gd name="T57" fmla="*/ 57 h 5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3"/>
                  </a:lnTo>
                  <a:lnTo>
                    <a:pt x="33" y="53"/>
                  </a:lnTo>
                  <a:lnTo>
                    <a:pt x="44" y="57"/>
                  </a:lnTo>
                  <a:lnTo>
                    <a:pt x="56" y="55"/>
                  </a:lnTo>
                  <a:lnTo>
                    <a:pt x="66" y="42"/>
                  </a:lnTo>
                  <a:lnTo>
                    <a:pt x="72" y="26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0" name="Freeform 524"/>
            <p:cNvSpPr>
              <a:spLocks/>
            </p:cNvSpPr>
            <p:nvPr/>
          </p:nvSpPr>
          <p:spPr bwMode="auto">
            <a:xfrm>
              <a:off x="2684" y="2395"/>
              <a:ext cx="35" cy="29"/>
            </a:xfrm>
            <a:custGeom>
              <a:avLst/>
              <a:gdLst>
                <a:gd name="T0" fmla="*/ 0 w 72"/>
                <a:gd name="T1" fmla="*/ 1 h 58"/>
                <a:gd name="T2" fmla="*/ 0 w 72"/>
                <a:gd name="T3" fmla="*/ 1 h 58"/>
                <a:gd name="T4" fmla="*/ 0 w 72"/>
                <a:gd name="T5" fmla="*/ 1 h 58"/>
                <a:gd name="T6" fmla="*/ 0 w 72"/>
                <a:gd name="T7" fmla="*/ 1 h 58"/>
                <a:gd name="T8" fmla="*/ 0 w 72"/>
                <a:gd name="T9" fmla="*/ 1 h 58"/>
                <a:gd name="T10" fmla="*/ 0 w 72"/>
                <a:gd name="T11" fmla="*/ 1 h 58"/>
                <a:gd name="T12" fmla="*/ 0 w 72"/>
                <a:gd name="T13" fmla="*/ 1 h 58"/>
                <a:gd name="T14" fmla="*/ 0 w 72"/>
                <a:gd name="T15" fmla="*/ 1 h 58"/>
                <a:gd name="T16" fmla="*/ 0 w 72"/>
                <a:gd name="T17" fmla="*/ 1 h 58"/>
                <a:gd name="T18" fmla="*/ 0 w 72"/>
                <a:gd name="T19" fmla="*/ 1 h 58"/>
                <a:gd name="T20" fmla="*/ 0 w 72"/>
                <a:gd name="T21" fmla="*/ 1 h 58"/>
                <a:gd name="T22" fmla="*/ 0 w 72"/>
                <a:gd name="T23" fmla="*/ 0 h 58"/>
                <a:gd name="T24" fmla="*/ 0 w 72"/>
                <a:gd name="T25" fmla="*/ 1 h 58"/>
                <a:gd name="T26" fmla="*/ 0 w 72"/>
                <a:gd name="T27" fmla="*/ 1 h 58"/>
                <a:gd name="T28" fmla="*/ 0 w 72"/>
                <a:gd name="T29" fmla="*/ 1 h 58"/>
                <a:gd name="T30" fmla="*/ 0 w 72"/>
                <a:gd name="T31" fmla="*/ 1 h 58"/>
                <a:gd name="T32" fmla="*/ 0 w 72"/>
                <a:gd name="T33" fmla="*/ 1 h 58"/>
                <a:gd name="T34" fmla="*/ 0 w 72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2"/>
                <a:gd name="T55" fmla="*/ 0 h 58"/>
                <a:gd name="T56" fmla="*/ 72 w 72"/>
                <a:gd name="T57" fmla="*/ 58 h 5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2" h="58">
                  <a:moveTo>
                    <a:pt x="0" y="47"/>
                  </a:moveTo>
                  <a:lnTo>
                    <a:pt x="6" y="58"/>
                  </a:lnTo>
                  <a:lnTo>
                    <a:pt x="9" y="58"/>
                  </a:lnTo>
                  <a:lnTo>
                    <a:pt x="20" y="58"/>
                  </a:lnTo>
                  <a:lnTo>
                    <a:pt x="33" y="58"/>
                  </a:lnTo>
                  <a:lnTo>
                    <a:pt x="46" y="55"/>
                  </a:lnTo>
                  <a:lnTo>
                    <a:pt x="59" y="51"/>
                  </a:lnTo>
                  <a:lnTo>
                    <a:pt x="68" y="43"/>
                  </a:lnTo>
                  <a:lnTo>
                    <a:pt x="72" y="32"/>
                  </a:lnTo>
                  <a:lnTo>
                    <a:pt x="66" y="16"/>
                  </a:lnTo>
                  <a:lnTo>
                    <a:pt x="56" y="4"/>
                  </a:lnTo>
                  <a:lnTo>
                    <a:pt x="44" y="0"/>
                  </a:lnTo>
                  <a:lnTo>
                    <a:pt x="33" y="5"/>
                  </a:lnTo>
                  <a:lnTo>
                    <a:pt x="23" y="14"/>
                  </a:lnTo>
                  <a:lnTo>
                    <a:pt x="14" y="24"/>
                  </a:lnTo>
                  <a:lnTo>
                    <a:pt x="7" y="36"/>
                  </a:lnTo>
                  <a:lnTo>
                    <a:pt x="1" y="4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1" name="Freeform 525"/>
            <p:cNvSpPr>
              <a:spLocks/>
            </p:cNvSpPr>
            <p:nvPr/>
          </p:nvSpPr>
          <p:spPr bwMode="auto">
            <a:xfrm>
              <a:off x="2471" y="1815"/>
              <a:ext cx="72" cy="84"/>
            </a:xfrm>
            <a:custGeom>
              <a:avLst/>
              <a:gdLst>
                <a:gd name="T0" fmla="*/ 1 w 144"/>
                <a:gd name="T1" fmla="*/ 0 h 167"/>
                <a:gd name="T2" fmla="*/ 1 w 144"/>
                <a:gd name="T3" fmla="*/ 1 h 167"/>
                <a:gd name="T4" fmla="*/ 1 w 144"/>
                <a:gd name="T5" fmla="*/ 1 h 167"/>
                <a:gd name="T6" fmla="*/ 1 w 144"/>
                <a:gd name="T7" fmla="*/ 1 h 167"/>
                <a:gd name="T8" fmla="*/ 1 w 144"/>
                <a:gd name="T9" fmla="*/ 1 h 167"/>
                <a:gd name="T10" fmla="*/ 1 w 144"/>
                <a:gd name="T11" fmla="*/ 1 h 167"/>
                <a:gd name="T12" fmla="*/ 1 w 144"/>
                <a:gd name="T13" fmla="*/ 1 h 167"/>
                <a:gd name="T14" fmla="*/ 1 w 144"/>
                <a:gd name="T15" fmla="*/ 1 h 167"/>
                <a:gd name="T16" fmla="*/ 1 w 144"/>
                <a:gd name="T17" fmla="*/ 1 h 167"/>
                <a:gd name="T18" fmla="*/ 1 w 144"/>
                <a:gd name="T19" fmla="*/ 1 h 167"/>
                <a:gd name="T20" fmla="*/ 1 w 144"/>
                <a:gd name="T21" fmla="*/ 1 h 167"/>
                <a:gd name="T22" fmla="*/ 0 w 144"/>
                <a:gd name="T23" fmla="*/ 1 h 167"/>
                <a:gd name="T24" fmla="*/ 1 w 144"/>
                <a:gd name="T25" fmla="*/ 1 h 167"/>
                <a:gd name="T26" fmla="*/ 1 w 144"/>
                <a:gd name="T27" fmla="*/ 1 h 167"/>
                <a:gd name="T28" fmla="*/ 1 w 144"/>
                <a:gd name="T29" fmla="*/ 1 h 167"/>
                <a:gd name="T30" fmla="*/ 1 w 144"/>
                <a:gd name="T31" fmla="*/ 1 h 167"/>
                <a:gd name="T32" fmla="*/ 1 w 144"/>
                <a:gd name="T33" fmla="*/ 1 h 167"/>
                <a:gd name="T34" fmla="*/ 1 w 144"/>
                <a:gd name="T35" fmla="*/ 1 h 167"/>
                <a:gd name="T36" fmla="*/ 1 w 144"/>
                <a:gd name="T37" fmla="*/ 1 h 167"/>
                <a:gd name="T38" fmla="*/ 1 w 144"/>
                <a:gd name="T39" fmla="*/ 1 h 167"/>
                <a:gd name="T40" fmla="*/ 1 w 144"/>
                <a:gd name="T41" fmla="*/ 1 h 167"/>
                <a:gd name="T42" fmla="*/ 1 w 144"/>
                <a:gd name="T43" fmla="*/ 1 h 167"/>
                <a:gd name="T44" fmla="*/ 1 w 144"/>
                <a:gd name="T45" fmla="*/ 1 h 167"/>
                <a:gd name="T46" fmla="*/ 1 w 144"/>
                <a:gd name="T47" fmla="*/ 1 h 167"/>
                <a:gd name="T48" fmla="*/ 1 w 144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4"/>
                <a:gd name="T76" fmla="*/ 0 h 167"/>
                <a:gd name="T77" fmla="*/ 144 w 144"/>
                <a:gd name="T78" fmla="*/ 167 h 1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4" h="167">
                  <a:moveTo>
                    <a:pt x="144" y="0"/>
                  </a:moveTo>
                  <a:lnTo>
                    <a:pt x="143" y="28"/>
                  </a:lnTo>
                  <a:lnTo>
                    <a:pt x="138" y="57"/>
                  </a:lnTo>
                  <a:lnTo>
                    <a:pt x="129" y="84"/>
                  </a:lnTo>
                  <a:lnTo>
                    <a:pt x="116" y="111"/>
                  </a:lnTo>
                  <a:lnTo>
                    <a:pt x="100" y="135"/>
                  </a:lnTo>
                  <a:lnTo>
                    <a:pt x="82" y="152"/>
                  </a:lnTo>
                  <a:lnTo>
                    <a:pt x="60" y="164"/>
                  </a:lnTo>
                  <a:lnTo>
                    <a:pt x="36" y="167"/>
                  </a:lnTo>
                  <a:lnTo>
                    <a:pt x="16" y="163"/>
                  </a:lnTo>
                  <a:lnTo>
                    <a:pt x="5" y="152"/>
                  </a:lnTo>
                  <a:lnTo>
                    <a:pt x="0" y="140"/>
                  </a:lnTo>
                  <a:lnTo>
                    <a:pt x="2" y="123"/>
                  </a:lnTo>
                  <a:lnTo>
                    <a:pt x="12" y="109"/>
                  </a:lnTo>
                  <a:lnTo>
                    <a:pt x="24" y="96"/>
                  </a:lnTo>
                  <a:lnTo>
                    <a:pt x="42" y="85"/>
                  </a:lnTo>
                  <a:lnTo>
                    <a:pt x="62" y="82"/>
                  </a:lnTo>
                  <a:lnTo>
                    <a:pt x="80" y="79"/>
                  </a:lnTo>
                  <a:lnTo>
                    <a:pt x="95" y="69"/>
                  </a:lnTo>
                  <a:lnTo>
                    <a:pt x="108" y="57"/>
                  </a:lnTo>
                  <a:lnTo>
                    <a:pt x="121" y="41"/>
                  </a:lnTo>
                  <a:lnTo>
                    <a:pt x="130" y="26"/>
                  </a:lnTo>
                  <a:lnTo>
                    <a:pt x="138" y="13"/>
                  </a:lnTo>
                  <a:lnTo>
                    <a:pt x="143" y="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2" name="Freeform 526"/>
            <p:cNvSpPr>
              <a:spLocks/>
            </p:cNvSpPr>
            <p:nvPr/>
          </p:nvSpPr>
          <p:spPr bwMode="auto">
            <a:xfrm>
              <a:off x="2436" y="1811"/>
              <a:ext cx="102" cy="40"/>
            </a:xfrm>
            <a:custGeom>
              <a:avLst/>
              <a:gdLst>
                <a:gd name="T0" fmla="*/ 1 w 204"/>
                <a:gd name="T1" fmla="*/ 0 h 82"/>
                <a:gd name="T2" fmla="*/ 1 w 204"/>
                <a:gd name="T3" fmla="*/ 0 h 82"/>
                <a:gd name="T4" fmla="*/ 1 w 204"/>
                <a:gd name="T5" fmla="*/ 0 h 82"/>
                <a:gd name="T6" fmla="*/ 1 w 204"/>
                <a:gd name="T7" fmla="*/ 0 h 82"/>
                <a:gd name="T8" fmla="*/ 1 w 204"/>
                <a:gd name="T9" fmla="*/ 0 h 82"/>
                <a:gd name="T10" fmla="*/ 1 w 204"/>
                <a:gd name="T11" fmla="*/ 0 h 82"/>
                <a:gd name="T12" fmla="*/ 1 w 204"/>
                <a:gd name="T13" fmla="*/ 0 h 82"/>
                <a:gd name="T14" fmla="*/ 1 w 204"/>
                <a:gd name="T15" fmla="*/ 0 h 82"/>
                <a:gd name="T16" fmla="*/ 1 w 204"/>
                <a:gd name="T17" fmla="*/ 0 h 82"/>
                <a:gd name="T18" fmla="*/ 1 w 204"/>
                <a:gd name="T19" fmla="*/ 0 h 82"/>
                <a:gd name="T20" fmla="*/ 1 w 204"/>
                <a:gd name="T21" fmla="*/ 0 h 82"/>
                <a:gd name="T22" fmla="*/ 1 w 204"/>
                <a:gd name="T23" fmla="*/ 0 h 82"/>
                <a:gd name="T24" fmla="*/ 1 w 204"/>
                <a:gd name="T25" fmla="*/ 0 h 82"/>
                <a:gd name="T26" fmla="*/ 1 w 204"/>
                <a:gd name="T27" fmla="*/ 0 h 82"/>
                <a:gd name="T28" fmla="*/ 1 w 204"/>
                <a:gd name="T29" fmla="*/ 0 h 82"/>
                <a:gd name="T30" fmla="*/ 1 w 204"/>
                <a:gd name="T31" fmla="*/ 0 h 82"/>
                <a:gd name="T32" fmla="*/ 1 w 204"/>
                <a:gd name="T33" fmla="*/ 0 h 82"/>
                <a:gd name="T34" fmla="*/ 1 w 204"/>
                <a:gd name="T35" fmla="*/ 0 h 82"/>
                <a:gd name="T36" fmla="*/ 0 w 204"/>
                <a:gd name="T37" fmla="*/ 0 h 82"/>
                <a:gd name="T38" fmla="*/ 1 w 204"/>
                <a:gd name="T39" fmla="*/ 0 h 82"/>
                <a:gd name="T40" fmla="*/ 1 w 204"/>
                <a:gd name="T41" fmla="*/ 0 h 82"/>
                <a:gd name="T42" fmla="*/ 1 w 204"/>
                <a:gd name="T43" fmla="*/ 0 h 82"/>
                <a:gd name="T44" fmla="*/ 1 w 204"/>
                <a:gd name="T45" fmla="*/ 0 h 82"/>
                <a:gd name="T46" fmla="*/ 1 w 204"/>
                <a:gd name="T47" fmla="*/ 0 h 82"/>
                <a:gd name="T48" fmla="*/ 1 w 204"/>
                <a:gd name="T49" fmla="*/ 0 h 82"/>
                <a:gd name="T50" fmla="*/ 1 w 204"/>
                <a:gd name="T51" fmla="*/ 0 h 82"/>
                <a:gd name="T52" fmla="*/ 1 w 204"/>
                <a:gd name="T53" fmla="*/ 0 h 82"/>
                <a:gd name="T54" fmla="*/ 1 w 204"/>
                <a:gd name="T55" fmla="*/ 0 h 82"/>
                <a:gd name="T56" fmla="*/ 1 w 204"/>
                <a:gd name="T57" fmla="*/ 0 h 82"/>
                <a:gd name="T58" fmla="*/ 1 w 204"/>
                <a:gd name="T59" fmla="*/ 0 h 82"/>
                <a:gd name="T60" fmla="*/ 1 w 204"/>
                <a:gd name="T61" fmla="*/ 0 h 82"/>
                <a:gd name="T62" fmla="*/ 1 w 204"/>
                <a:gd name="T63" fmla="*/ 0 h 82"/>
                <a:gd name="T64" fmla="*/ 1 w 20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4"/>
                <a:gd name="T100" fmla="*/ 0 h 82"/>
                <a:gd name="T101" fmla="*/ 204 w 204"/>
                <a:gd name="T102" fmla="*/ 82 h 8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4" h="82">
                  <a:moveTo>
                    <a:pt x="204" y="0"/>
                  </a:moveTo>
                  <a:lnTo>
                    <a:pt x="196" y="10"/>
                  </a:lnTo>
                  <a:lnTo>
                    <a:pt x="187" y="21"/>
                  </a:lnTo>
                  <a:lnTo>
                    <a:pt x="175" y="31"/>
                  </a:lnTo>
                  <a:lnTo>
                    <a:pt x="165" y="40"/>
                  </a:lnTo>
                  <a:lnTo>
                    <a:pt x="152" y="50"/>
                  </a:lnTo>
                  <a:lnTo>
                    <a:pt x="139" y="58"/>
                  </a:lnTo>
                  <a:lnTo>
                    <a:pt x="127" y="65"/>
                  </a:lnTo>
                  <a:lnTo>
                    <a:pt x="114" y="70"/>
                  </a:lnTo>
                  <a:lnTo>
                    <a:pt x="100" y="76"/>
                  </a:lnTo>
                  <a:lnTo>
                    <a:pt x="88" y="80"/>
                  </a:lnTo>
                  <a:lnTo>
                    <a:pt x="74" y="81"/>
                  </a:lnTo>
                  <a:lnTo>
                    <a:pt x="61" y="82"/>
                  </a:lnTo>
                  <a:lnTo>
                    <a:pt x="48" y="81"/>
                  </a:lnTo>
                  <a:lnTo>
                    <a:pt x="37" y="77"/>
                  </a:lnTo>
                  <a:lnTo>
                    <a:pt x="25" y="71"/>
                  </a:lnTo>
                  <a:lnTo>
                    <a:pt x="15" y="65"/>
                  </a:lnTo>
                  <a:lnTo>
                    <a:pt x="2" y="48"/>
                  </a:lnTo>
                  <a:lnTo>
                    <a:pt x="0" y="33"/>
                  </a:lnTo>
                  <a:lnTo>
                    <a:pt x="6" y="21"/>
                  </a:lnTo>
                  <a:lnTo>
                    <a:pt x="17" y="10"/>
                  </a:lnTo>
                  <a:lnTo>
                    <a:pt x="33" y="3"/>
                  </a:lnTo>
                  <a:lnTo>
                    <a:pt x="52" y="1"/>
                  </a:lnTo>
                  <a:lnTo>
                    <a:pt x="71" y="5"/>
                  </a:lnTo>
                  <a:lnTo>
                    <a:pt x="90" y="15"/>
                  </a:lnTo>
                  <a:lnTo>
                    <a:pt x="105" y="22"/>
                  </a:lnTo>
                  <a:lnTo>
                    <a:pt x="123" y="24"/>
                  </a:lnTo>
                  <a:lnTo>
                    <a:pt x="142" y="22"/>
                  </a:lnTo>
                  <a:lnTo>
                    <a:pt x="160" y="17"/>
                  </a:lnTo>
                  <a:lnTo>
                    <a:pt x="177" y="12"/>
                  </a:lnTo>
                  <a:lnTo>
                    <a:pt x="191" y="6"/>
                  </a:lnTo>
                  <a:lnTo>
                    <a:pt x="200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3" name="Freeform 527"/>
            <p:cNvSpPr>
              <a:spLocks/>
            </p:cNvSpPr>
            <p:nvPr/>
          </p:nvSpPr>
          <p:spPr bwMode="auto">
            <a:xfrm>
              <a:off x="2534" y="1815"/>
              <a:ext cx="42" cy="104"/>
            </a:xfrm>
            <a:custGeom>
              <a:avLst/>
              <a:gdLst>
                <a:gd name="T0" fmla="*/ 1 w 84"/>
                <a:gd name="T1" fmla="*/ 0 h 208"/>
                <a:gd name="T2" fmla="*/ 1 w 84"/>
                <a:gd name="T3" fmla="*/ 1 h 208"/>
                <a:gd name="T4" fmla="*/ 1 w 84"/>
                <a:gd name="T5" fmla="*/ 1 h 208"/>
                <a:gd name="T6" fmla="*/ 1 w 84"/>
                <a:gd name="T7" fmla="*/ 1 h 208"/>
                <a:gd name="T8" fmla="*/ 1 w 84"/>
                <a:gd name="T9" fmla="*/ 1 h 208"/>
                <a:gd name="T10" fmla="*/ 1 w 84"/>
                <a:gd name="T11" fmla="*/ 1 h 208"/>
                <a:gd name="T12" fmla="*/ 1 w 84"/>
                <a:gd name="T13" fmla="*/ 1 h 208"/>
                <a:gd name="T14" fmla="*/ 1 w 84"/>
                <a:gd name="T15" fmla="*/ 1 h 208"/>
                <a:gd name="T16" fmla="*/ 1 w 84"/>
                <a:gd name="T17" fmla="*/ 1 h 208"/>
                <a:gd name="T18" fmla="*/ 1 w 84"/>
                <a:gd name="T19" fmla="*/ 1 h 208"/>
                <a:gd name="T20" fmla="*/ 1 w 84"/>
                <a:gd name="T21" fmla="*/ 1 h 208"/>
                <a:gd name="T22" fmla="*/ 1 w 84"/>
                <a:gd name="T23" fmla="*/ 1 h 208"/>
                <a:gd name="T24" fmla="*/ 1 w 84"/>
                <a:gd name="T25" fmla="*/ 1 h 208"/>
                <a:gd name="T26" fmla="*/ 0 w 84"/>
                <a:gd name="T27" fmla="*/ 1 h 208"/>
                <a:gd name="T28" fmla="*/ 1 w 84"/>
                <a:gd name="T29" fmla="*/ 1 h 208"/>
                <a:gd name="T30" fmla="*/ 1 w 84"/>
                <a:gd name="T31" fmla="*/ 1 h 208"/>
                <a:gd name="T32" fmla="*/ 1 w 84"/>
                <a:gd name="T33" fmla="*/ 1 h 208"/>
                <a:gd name="T34" fmla="*/ 1 w 84"/>
                <a:gd name="T35" fmla="*/ 1 h 208"/>
                <a:gd name="T36" fmla="*/ 1 w 84"/>
                <a:gd name="T37" fmla="*/ 1 h 208"/>
                <a:gd name="T38" fmla="*/ 1 w 84"/>
                <a:gd name="T39" fmla="*/ 1 h 208"/>
                <a:gd name="T40" fmla="*/ 1 w 84"/>
                <a:gd name="T41" fmla="*/ 0 h 20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4"/>
                <a:gd name="T64" fmla="*/ 0 h 208"/>
                <a:gd name="T65" fmla="*/ 84 w 84"/>
                <a:gd name="T66" fmla="*/ 208 h 20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4" h="208">
                  <a:moveTo>
                    <a:pt x="24" y="0"/>
                  </a:moveTo>
                  <a:lnTo>
                    <a:pt x="42" y="21"/>
                  </a:lnTo>
                  <a:lnTo>
                    <a:pt x="59" y="45"/>
                  </a:lnTo>
                  <a:lnTo>
                    <a:pt x="71" y="73"/>
                  </a:lnTo>
                  <a:lnTo>
                    <a:pt x="79" y="100"/>
                  </a:lnTo>
                  <a:lnTo>
                    <a:pt x="84" y="128"/>
                  </a:lnTo>
                  <a:lnTo>
                    <a:pt x="82" y="155"/>
                  </a:lnTo>
                  <a:lnTo>
                    <a:pt x="74" y="178"/>
                  </a:lnTo>
                  <a:lnTo>
                    <a:pt x="57" y="197"/>
                  </a:lnTo>
                  <a:lnTo>
                    <a:pt x="40" y="208"/>
                  </a:lnTo>
                  <a:lnTo>
                    <a:pt x="25" y="208"/>
                  </a:lnTo>
                  <a:lnTo>
                    <a:pt x="12" y="201"/>
                  </a:lnTo>
                  <a:lnTo>
                    <a:pt x="4" y="187"/>
                  </a:lnTo>
                  <a:lnTo>
                    <a:pt x="0" y="170"/>
                  </a:lnTo>
                  <a:lnTo>
                    <a:pt x="1" y="151"/>
                  </a:lnTo>
                  <a:lnTo>
                    <a:pt x="7" y="133"/>
                  </a:lnTo>
                  <a:lnTo>
                    <a:pt x="19" y="115"/>
                  </a:lnTo>
                  <a:lnTo>
                    <a:pt x="34" y="84"/>
                  </a:lnTo>
                  <a:lnTo>
                    <a:pt x="34" y="46"/>
                  </a:lnTo>
                  <a:lnTo>
                    <a:pt x="27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4" name="Freeform 528"/>
            <p:cNvSpPr>
              <a:spLocks/>
            </p:cNvSpPr>
            <p:nvPr/>
          </p:nvSpPr>
          <p:spPr bwMode="auto">
            <a:xfrm>
              <a:off x="2551" y="1812"/>
              <a:ext cx="72" cy="84"/>
            </a:xfrm>
            <a:custGeom>
              <a:avLst/>
              <a:gdLst>
                <a:gd name="T0" fmla="*/ 0 w 144"/>
                <a:gd name="T1" fmla="*/ 0 h 170"/>
                <a:gd name="T2" fmla="*/ 1 w 144"/>
                <a:gd name="T3" fmla="*/ 0 h 170"/>
                <a:gd name="T4" fmla="*/ 1 w 144"/>
                <a:gd name="T5" fmla="*/ 0 h 170"/>
                <a:gd name="T6" fmla="*/ 1 w 144"/>
                <a:gd name="T7" fmla="*/ 0 h 170"/>
                <a:gd name="T8" fmla="*/ 1 w 144"/>
                <a:gd name="T9" fmla="*/ 0 h 170"/>
                <a:gd name="T10" fmla="*/ 1 w 144"/>
                <a:gd name="T11" fmla="*/ 0 h 170"/>
                <a:gd name="T12" fmla="*/ 1 w 144"/>
                <a:gd name="T13" fmla="*/ 0 h 170"/>
                <a:gd name="T14" fmla="*/ 1 w 144"/>
                <a:gd name="T15" fmla="*/ 0 h 170"/>
                <a:gd name="T16" fmla="*/ 1 w 144"/>
                <a:gd name="T17" fmla="*/ 0 h 170"/>
                <a:gd name="T18" fmla="*/ 1 w 144"/>
                <a:gd name="T19" fmla="*/ 0 h 170"/>
                <a:gd name="T20" fmla="*/ 1 w 144"/>
                <a:gd name="T21" fmla="*/ 0 h 170"/>
                <a:gd name="T22" fmla="*/ 1 w 144"/>
                <a:gd name="T23" fmla="*/ 0 h 170"/>
                <a:gd name="T24" fmla="*/ 1 w 144"/>
                <a:gd name="T25" fmla="*/ 0 h 170"/>
                <a:gd name="T26" fmla="*/ 1 w 144"/>
                <a:gd name="T27" fmla="*/ 0 h 170"/>
                <a:gd name="T28" fmla="*/ 1 w 144"/>
                <a:gd name="T29" fmla="*/ 0 h 170"/>
                <a:gd name="T30" fmla="*/ 1 w 144"/>
                <a:gd name="T31" fmla="*/ 0 h 170"/>
                <a:gd name="T32" fmla="*/ 1 w 144"/>
                <a:gd name="T33" fmla="*/ 0 h 170"/>
                <a:gd name="T34" fmla="*/ 1 w 144"/>
                <a:gd name="T35" fmla="*/ 0 h 170"/>
                <a:gd name="T36" fmla="*/ 1 w 144"/>
                <a:gd name="T37" fmla="*/ 0 h 170"/>
                <a:gd name="T38" fmla="*/ 1 w 144"/>
                <a:gd name="T39" fmla="*/ 0 h 170"/>
                <a:gd name="T40" fmla="*/ 1 w 144"/>
                <a:gd name="T41" fmla="*/ 0 h 170"/>
                <a:gd name="T42" fmla="*/ 1 w 144"/>
                <a:gd name="T43" fmla="*/ 0 h 170"/>
                <a:gd name="T44" fmla="*/ 1 w 144"/>
                <a:gd name="T45" fmla="*/ 0 h 170"/>
                <a:gd name="T46" fmla="*/ 1 w 144"/>
                <a:gd name="T47" fmla="*/ 0 h 170"/>
                <a:gd name="T48" fmla="*/ 0 w 144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4"/>
                <a:gd name="T76" fmla="*/ 0 h 170"/>
                <a:gd name="T77" fmla="*/ 144 w 144"/>
                <a:gd name="T78" fmla="*/ 170 h 1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4" h="170">
                  <a:moveTo>
                    <a:pt x="0" y="0"/>
                  </a:moveTo>
                  <a:lnTo>
                    <a:pt x="27" y="7"/>
                  </a:lnTo>
                  <a:lnTo>
                    <a:pt x="54" y="18"/>
                  </a:lnTo>
                  <a:lnTo>
                    <a:pt x="81" y="33"/>
                  </a:lnTo>
                  <a:lnTo>
                    <a:pt x="104" y="50"/>
                  </a:lnTo>
                  <a:lnTo>
                    <a:pt x="123" y="71"/>
                  </a:lnTo>
                  <a:lnTo>
                    <a:pt x="137" y="92"/>
                  </a:lnTo>
                  <a:lnTo>
                    <a:pt x="144" y="117"/>
                  </a:lnTo>
                  <a:lnTo>
                    <a:pt x="142" y="141"/>
                  </a:lnTo>
                  <a:lnTo>
                    <a:pt x="134" y="159"/>
                  </a:lnTo>
                  <a:lnTo>
                    <a:pt x="121" y="168"/>
                  </a:lnTo>
                  <a:lnTo>
                    <a:pt x="107" y="170"/>
                  </a:lnTo>
                  <a:lnTo>
                    <a:pt x="94" y="164"/>
                  </a:lnTo>
                  <a:lnTo>
                    <a:pt x="80" y="152"/>
                  </a:lnTo>
                  <a:lnTo>
                    <a:pt x="69" y="136"/>
                  </a:lnTo>
                  <a:lnTo>
                    <a:pt x="64" y="118"/>
                  </a:lnTo>
                  <a:lnTo>
                    <a:pt x="65" y="97"/>
                  </a:lnTo>
                  <a:lnTo>
                    <a:pt x="65" y="80"/>
                  </a:lnTo>
                  <a:lnTo>
                    <a:pt x="59" y="63"/>
                  </a:lnTo>
                  <a:lnTo>
                    <a:pt x="49" y="46"/>
                  </a:lnTo>
                  <a:lnTo>
                    <a:pt x="36" y="31"/>
                  </a:lnTo>
                  <a:lnTo>
                    <a:pt x="23" y="19"/>
                  </a:lnTo>
                  <a:lnTo>
                    <a:pt x="12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5" name="Freeform 529"/>
            <p:cNvSpPr>
              <a:spLocks/>
            </p:cNvSpPr>
            <p:nvPr/>
          </p:nvSpPr>
          <p:spPr bwMode="auto">
            <a:xfrm>
              <a:off x="2558" y="1793"/>
              <a:ext cx="99" cy="51"/>
            </a:xfrm>
            <a:custGeom>
              <a:avLst/>
              <a:gdLst>
                <a:gd name="T0" fmla="*/ 0 w 199"/>
                <a:gd name="T1" fmla="*/ 0 h 103"/>
                <a:gd name="T2" fmla="*/ 0 w 199"/>
                <a:gd name="T3" fmla="*/ 0 h 103"/>
                <a:gd name="T4" fmla="*/ 0 w 199"/>
                <a:gd name="T5" fmla="*/ 0 h 103"/>
                <a:gd name="T6" fmla="*/ 0 w 199"/>
                <a:gd name="T7" fmla="*/ 0 h 103"/>
                <a:gd name="T8" fmla="*/ 0 w 199"/>
                <a:gd name="T9" fmla="*/ 0 h 103"/>
                <a:gd name="T10" fmla="*/ 0 w 199"/>
                <a:gd name="T11" fmla="*/ 0 h 103"/>
                <a:gd name="T12" fmla="*/ 0 w 199"/>
                <a:gd name="T13" fmla="*/ 0 h 103"/>
                <a:gd name="T14" fmla="*/ 0 w 199"/>
                <a:gd name="T15" fmla="*/ 0 h 103"/>
                <a:gd name="T16" fmla="*/ 0 w 199"/>
                <a:gd name="T17" fmla="*/ 0 h 103"/>
                <a:gd name="T18" fmla="*/ 0 w 199"/>
                <a:gd name="T19" fmla="*/ 0 h 103"/>
                <a:gd name="T20" fmla="*/ 0 w 199"/>
                <a:gd name="T21" fmla="*/ 0 h 103"/>
                <a:gd name="T22" fmla="*/ 0 w 199"/>
                <a:gd name="T23" fmla="*/ 0 h 103"/>
                <a:gd name="T24" fmla="*/ 0 w 199"/>
                <a:gd name="T25" fmla="*/ 0 h 103"/>
                <a:gd name="T26" fmla="*/ 0 w 199"/>
                <a:gd name="T27" fmla="*/ 0 h 103"/>
                <a:gd name="T28" fmla="*/ 0 w 199"/>
                <a:gd name="T29" fmla="*/ 0 h 103"/>
                <a:gd name="T30" fmla="*/ 0 w 199"/>
                <a:gd name="T31" fmla="*/ 0 h 103"/>
                <a:gd name="T32" fmla="*/ 0 w 199"/>
                <a:gd name="T33" fmla="*/ 0 h 103"/>
                <a:gd name="T34" fmla="*/ 0 w 199"/>
                <a:gd name="T35" fmla="*/ 0 h 103"/>
                <a:gd name="T36" fmla="*/ 0 w 199"/>
                <a:gd name="T37" fmla="*/ 0 h 103"/>
                <a:gd name="T38" fmla="*/ 0 w 199"/>
                <a:gd name="T39" fmla="*/ 0 h 103"/>
                <a:gd name="T40" fmla="*/ 0 w 199"/>
                <a:gd name="T41" fmla="*/ 0 h 103"/>
                <a:gd name="T42" fmla="*/ 0 w 199"/>
                <a:gd name="T43" fmla="*/ 0 h 103"/>
                <a:gd name="T44" fmla="*/ 0 w 199"/>
                <a:gd name="T45" fmla="*/ 0 h 103"/>
                <a:gd name="T46" fmla="*/ 0 w 199"/>
                <a:gd name="T47" fmla="*/ 0 h 103"/>
                <a:gd name="T48" fmla="*/ 0 w 199"/>
                <a:gd name="T49" fmla="*/ 0 h 103"/>
                <a:gd name="T50" fmla="*/ 0 w 199"/>
                <a:gd name="T51" fmla="*/ 0 h 103"/>
                <a:gd name="T52" fmla="*/ 0 w 199"/>
                <a:gd name="T53" fmla="*/ 0 h 103"/>
                <a:gd name="T54" fmla="*/ 0 w 199"/>
                <a:gd name="T55" fmla="*/ 0 h 103"/>
                <a:gd name="T56" fmla="*/ 0 w 199"/>
                <a:gd name="T57" fmla="*/ 0 h 103"/>
                <a:gd name="T58" fmla="*/ 0 w 199"/>
                <a:gd name="T59" fmla="*/ 0 h 103"/>
                <a:gd name="T60" fmla="*/ 0 w 199"/>
                <a:gd name="T61" fmla="*/ 0 h 103"/>
                <a:gd name="T62" fmla="*/ 0 w 199"/>
                <a:gd name="T63" fmla="*/ 0 h 103"/>
                <a:gd name="T64" fmla="*/ 0 w 199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9"/>
                <a:gd name="T100" fmla="*/ 0 h 103"/>
                <a:gd name="T101" fmla="*/ 199 w 199"/>
                <a:gd name="T102" fmla="*/ 103 h 10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9" h="103">
                  <a:moveTo>
                    <a:pt x="0" y="18"/>
                  </a:moveTo>
                  <a:lnTo>
                    <a:pt x="13" y="13"/>
                  </a:lnTo>
                  <a:lnTo>
                    <a:pt x="27" y="8"/>
                  </a:lnTo>
                  <a:lnTo>
                    <a:pt x="40" y="5"/>
                  </a:lnTo>
                  <a:lnTo>
                    <a:pt x="54" y="3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4"/>
                  </a:lnTo>
                  <a:lnTo>
                    <a:pt x="141" y="8"/>
                  </a:lnTo>
                  <a:lnTo>
                    <a:pt x="153" y="13"/>
                  </a:lnTo>
                  <a:lnTo>
                    <a:pt x="165" y="19"/>
                  </a:lnTo>
                  <a:lnTo>
                    <a:pt x="175" y="27"/>
                  </a:lnTo>
                  <a:lnTo>
                    <a:pt x="183" y="35"/>
                  </a:lnTo>
                  <a:lnTo>
                    <a:pt x="190" y="45"/>
                  </a:lnTo>
                  <a:lnTo>
                    <a:pt x="196" y="57"/>
                  </a:lnTo>
                  <a:lnTo>
                    <a:pt x="199" y="76"/>
                  </a:lnTo>
                  <a:lnTo>
                    <a:pt x="194" y="91"/>
                  </a:lnTo>
                  <a:lnTo>
                    <a:pt x="182" y="99"/>
                  </a:lnTo>
                  <a:lnTo>
                    <a:pt x="167" y="103"/>
                  </a:lnTo>
                  <a:lnTo>
                    <a:pt x="150" y="101"/>
                  </a:lnTo>
                  <a:lnTo>
                    <a:pt x="132" y="92"/>
                  </a:lnTo>
                  <a:lnTo>
                    <a:pt x="118" y="80"/>
                  </a:lnTo>
                  <a:lnTo>
                    <a:pt x="106" y="63"/>
                  </a:lnTo>
                  <a:lnTo>
                    <a:pt x="97" y="49"/>
                  </a:lnTo>
                  <a:lnTo>
                    <a:pt x="82" y="37"/>
                  </a:lnTo>
                  <a:lnTo>
                    <a:pt x="65" y="29"/>
                  </a:lnTo>
                  <a:lnTo>
                    <a:pt x="46" y="25"/>
                  </a:lnTo>
                  <a:lnTo>
                    <a:pt x="29" y="21"/>
                  </a:lnTo>
                  <a:lnTo>
                    <a:pt x="14" y="19"/>
                  </a:lnTo>
                  <a:lnTo>
                    <a:pt x="4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6" name="Freeform 530"/>
            <p:cNvSpPr>
              <a:spLocks/>
            </p:cNvSpPr>
            <p:nvPr/>
          </p:nvSpPr>
          <p:spPr bwMode="auto">
            <a:xfrm>
              <a:off x="2631" y="2659"/>
              <a:ext cx="53" cy="98"/>
            </a:xfrm>
            <a:custGeom>
              <a:avLst/>
              <a:gdLst>
                <a:gd name="T0" fmla="*/ 0 w 107"/>
                <a:gd name="T1" fmla="*/ 0 h 195"/>
                <a:gd name="T2" fmla="*/ 0 w 107"/>
                <a:gd name="T3" fmla="*/ 1 h 195"/>
                <a:gd name="T4" fmla="*/ 0 w 107"/>
                <a:gd name="T5" fmla="*/ 1 h 195"/>
                <a:gd name="T6" fmla="*/ 0 w 107"/>
                <a:gd name="T7" fmla="*/ 1 h 195"/>
                <a:gd name="T8" fmla="*/ 0 w 107"/>
                <a:gd name="T9" fmla="*/ 1 h 195"/>
                <a:gd name="T10" fmla="*/ 0 w 107"/>
                <a:gd name="T11" fmla="*/ 1 h 195"/>
                <a:gd name="T12" fmla="*/ 0 w 107"/>
                <a:gd name="T13" fmla="*/ 1 h 195"/>
                <a:gd name="T14" fmla="*/ 0 w 107"/>
                <a:gd name="T15" fmla="*/ 1 h 195"/>
                <a:gd name="T16" fmla="*/ 0 w 107"/>
                <a:gd name="T17" fmla="*/ 1 h 195"/>
                <a:gd name="T18" fmla="*/ 0 w 107"/>
                <a:gd name="T19" fmla="*/ 1 h 195"/>
                <a:gd name="T20" fmla="*/ 0 w 107"/>
                <a:gd name="T21" fmla="*/ 1 h 195"/>
                <a:gd name="T22" fmla="*/ 0 w 107"/>
                <a:gd name="T23" fmla="*/ 1 h 195"/>
                <a:gd name="T24" fmla="*/ 0 w 107"/>
                <a:gd name="T25" fmla="*/ 1 h 195"/>
                <a:gd name="T26" fmla="*/ 0 w 107"/>
                <a:gd name="T27" fmla="*/ 1 h 195"/>
                <a:gd name="T28" fmla="*/ 0 w 107"/>
                <a:gd name="T29" fmla="*/ 1 h 195"/>
                <a:gd name="T30" fmla="*/ 0 w 107"/>
                <a:gd name="T31" fmla="*/ 1 h 195"/>
                <a:gd name="T32" fmla="*/ 0 w 107"/>
                <a:gd name="T33" fmla="*/ 1 h 195"/>
                <a:gd name="T34" fmla="*/ 0 w 107"/>
                <a:gd name="T35" fmla="*/ 1 h 195"/>
                <a:gd name="T36" fmla="*/ 0 w 107"/>
                <a:gd name="T37" fmla="*/ 1 h 195"/>
                <a:gd name="T38" fmla="*/ 0 w 107"/>
                <a:gd name="T39" fmla="*/ 1 h 195"/>
                <a:gd name="T40" fmla="*/ 0 w 107"/>
                <a:gd name="T41" fmla="*/ 1 h 195"/>
                <a:gd name="T42" fmla="*/ 0 w 107"/>
                <a:gd name="T43" fmla="*/ 1 h 195"/>
                <a:gd name="T44" fmla="*/ 0 w 107"/>
                <a:gd name="T45" fmla="*/ 1 h 195"/>
                <a:gd name="T46" fmla="*/ 0 w 107"/>
                <a:gd name="T47" fmla="*/ 1 h 195"/>
                <a:gd name="T48" fmla="*/ 0 w 107"/>
                <a:gd name="T49" fmla="*/ 0 h 1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7"/>
                <a:gd name="T76" fmla="*/ 0 h 195"/>
                <a:gd name="T77" fmla="*/ 107 w 107"/>
                <a:gd name="T78" fmla="*/ 195 h 19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7" h="195">
                  <a:moveTo>
                    <a:pt x="95" y="0"/>
                  </a:moveTo>
                  <a:lnTo>
                    <a:pt x="103" y="26"/>
                  </a:lnTo>
                  <a:lnTo>
                    <a:pt x="107" y="55"/>
                  </a:lnTo>
                  <a:lnTo>
                    <a:pt x="107" y="85"/>
                  </a:lnTo>
                  <a:lnTo>
                    <a:pt x="104" y="114"/>
                  </a:lnTo>
                  <a:lnTo>
                    <a:pt x="96" y="141"/>
                  </a:lnTo>
                  <a:lnTo>
                    <a:pt x="83" y="164"/>
                  </a:lnTo>
                  <a:lnTo>
                    <a:pt x="66" y="183"/>
                  </a:lnTo>
                  <a:lnTo>
                    <a:pt x="44" y="193"/>
                  </a:lnTo>
                  <a:lnTo>
                    <a:pt x="24" y="195"/>
                  </a:lnTo>
                  <a:lnTo>
                    <a:pt x="10" y="190"/>
                  </a:lnTo>
                  <a:lnTo>
                    <a:pt x="3" y="177"/>
                  </a:lnTo>
                  <a:lnTo>
                    <a:pt x="0" y="162"/>
                  </a:lnTo>
                  <a:lnTo>
                    <a:pt x="3" y="145"/>
                  </a:lnTo>
                  <a:lnTo>
                    <a:pt x="12" y="127"/>
                  </a:lnTo>
                  <a:lnTo>
                    <a:pt x="24" y="114"/>
                  </a:lnTo>
                  <a:lnTo>
                    <a:pt x="43" y="103"/>
                  </a:lnTo>
                  <a:lnTo>
                    <a:pt x="58" y="94"/>
                  </a:lnTo>
                  <a:lnTo>
                    <a:pt x="69" y="80"/>
                  </a:lnTo>
                  <a:lnTo>
                    <a:pt x="79" y="64"/>
                  </a:lnTo>
                  <a:lnTo>
                    <a:pt x="86" y="46"/>
                  </a:lnTo>
                  <a:lnTo>
                    <a:pt x="90" y="28"/>
                  </a:lnTo>
                  <a:lnTo>
                    <a:pt x="92" y="13"/>
                  </a:lnTo>
                  <a:lnTo>
                    <a:pt x="95" y="3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7" name="Freeform 531"/>
            <p:cNvSpPr>
              <a:spLocks/>
            </p:cNvSpPr>
            <p:nvPr/>
          </p:nvSpPr>
          <p:spPr bwMode="auto">
            <a:xfrm>
              <a:off x="2581" y="2656"/>
              <a:ext cx="91" cy="63"/>
            </a:xfrm>
            <a:custGeom>
              <a:avLst/>
              <a:gdLst>
                <a:gd name="T0" fmla="*/ 0 w 183"/>
                <a:gd name="T1" fmla="*/ 0 h 126"/>
                <a:gd name="T2" fmla="*/ 0 w 183"/>
                <a:gd name="T3" fmla="*/ 1 h 126"/>
                <a:gd name="T4" fmla="*/ 0 w 183"/>
                <a:gd name="T5" fmla="*/ 1 h 126"/>
                <a:gd name="T6" fmla="*/ 0 w 183"/>
                <a:gd name="T7" fmla="*/ 1 h 126"/>
                <a:gd name="T8" fmla="*/ 0 w 183"/>
                <a:gd name="T9" fmla="*/ 1 h 126"/>
                <a:gd name="T10" fmla="*/ 0 w 183"/>
                <a:gd name="T11" fmla="*/ 1 h 126"/>
                <a:gd name="T12" fmla="*/ 0 w 183"/>
                <a:gd name="T13" fmla="*/ 1 h 126"/>
                <a:gd name="T14" fmla="*/ 0 w 183"/>
                <a:gd name="T15" fmla="*/ 1 h 126"/>
                <a:gd name="T16" fmla="*/ 0 w 183"/>
                <a:gd name="T17" fmla="*/ 1 h 126"/>
                <a:gd name="T18" fmla="*/ 0 w 183"/>
                <a:gd name="T19" fmla="*/ 1 h 126"/>
                <a:gd name="T20" fmla="*/ 0 w 183"/>
                <a:gd name="T21" fmla="*/ 1 h 126"/>
                <a:gd name="T22" fmla="*/ 0 w 183"/>
                <a:gd name="T23" fmla="*/ 1 h 126"/>
                <a:gd name="T24" fmla="*/ 0 w 183"/>
                <a:gd name="T25" fmla="*/ 1 h 126"/>
                <a:gd name="T26" fmla="*/ 0 w 183"/>
                <a:gd name="T27" fmla="*/ 1 h 126"/>
                <a:gd name="T28" fmla="*/ 0 w 183"/>
                <a:gd name="T29" fmla="*/ 1 h 126"/>
                <a:gd name="T30" fmla="*/ 0 w 183"/>
                <a:gd name="T31" fmla="*/ 1 h 126"/>
                <a:gd name="T32" fmla="*/ 0 w 183"/>
                <a:gd name="T33" fmla="*/ 1 h 126"/>
                <a:gd name="T34" fmla="*/ 0 w 183"/>
                <a:gd name="T35" fmla="*/ 1 h 126"/>
                <a:gd name="T36" fmla="*/ 0 w 183"/>
                <a:gd name="T37" fmla="*/ 1 h 126"/>
                <a:gd name="T38" fmla="*/ 0 w 183"/>
                <a:gd name="T39" fmla="*/ 1 h 126"/>
                <a:gd name="T40" fmla="*/ 0 w 183"/>
                <a:gd name="T41" fmla="*/ 1 h 126"/>
                <a:gd name="T42" fmla="*/ 0 w 183"/>
                <a:gd name="T43" fmla="*/ 1 h 126"/>
                <a:gd name="T44" fmla="*/ 0 w 183"/>
                <a:gd name="T45" fmla="*/ 1 h 126"/>
                <a:gd name="T46" fmla="*/ 0 w 183"/>
                <a:gd name="T47" fmla="*/ 1 h 126"/>
                <a:gd name="T48" fmla="*/ 0 w 183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3"/>
                <a:gd name="T76" fmla="*/ 0 h 126"/>
                <a:gd name="T77" fmla="*/ 183 w 183"/>
                <a:gd name="T78" fmla="*/ 126 h 1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3" h="126">
                  <a:moveTo>
                    <a:pt x="183" y="0"/>
                  </a:moveTo>
                  <a:lnTo>
                    <a:pt x="173" y="25"/>
                  </a:lnTo>
                  <a:lnTo>
                    <a:pt x="159" y="51"/>
                  </a:lnTo>
                  <a:lnTo>
                    <a:pt x="141" y="74"/>
                  </a:lnTo>
                  <a:lnTo>
                    <a:pt x="120" y="94"/>
                  </a:lnTo>
                  <a:lnTo>
                    <a:pt x="97" y="111"/>
                  </a:lnTo>
                  <a:lnTo>
                    <a:pt x="73" y="122"/>
                  </a:lnTo>
                  <a:lnTo>
                    <a:pt x="48" y="126"/>
                  </a:lnTo>
                  <a:lnTo>
                    <a:pt x="24" y="120"/>
                  </a:lnTo>
                  <a:lnTo>
                    <a:pt x="7" y="109"/>
                  </a:lnTo>
                  <a:lnTo>
                    <a:pt x="0" y="96"/>
                  </a:lnTo>
                  <a:lnTo>
                    <a:pt x="1" y="82"/>
                  </a:lnTo>
                  <a:lnTo>
                    <a:pt x="8" y="69"/>
                  </a:lnTo>
                  <a:lnTo>
                    <a:pt x="22" y="58"/>
                  </a:lnTo>
                  <a:lnTo>
                    <a:pt x="39" y="50"/>
                  </a:lnTo>
                  <a:lnTo>
                    <a:pt x="58" y="46"/>
                  </a:lnTo>
                  <a:lnTo>
                    <a:pt x="78" y="50"/>
                  </a:lnTo>
                  <a:lnTo>
                    <a:pt x="96" y="52"/>
                  </a:lnTo>
                  <a:lnTo>
                    <a:pt x="113" y="48"/>
                  </a:lnTo>
                  <a:lnTo>
                    <a:pt x="130" y="40"/>
                  </a:lnTo>
                  <a:lnTo>
                    <a:pt x="148" y="30"/>
                  </a:lnTo>
                  <a:lnTo>
                    <a:pt x="161" y="20"/>
                  </a:lnTo>
                  <a:lnTo>
                    <a:pt x="173" y="10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8" name="Freeform 532"/>
            <p:cNvSpPr>
              <a:spLocks/>
            </p:cNvSpPr>
            <p:nvPr/>
          </p:nvSpPr>
          <p:spPr bwMode="auto">
            <a:xfrm>
              <a:off x="2681" y="2658"/>
              <a:ext cx="52" cy="98"/>
            </a:xfrm>
            <a:custGeom>
              <a:avLst/>
              <a:gdLst>
                <a:gd name="T0" fmla="*/ 0 w 102"/>
                <a:gd name="T1" fmla="*/ 0 h 197"/>
                <a:gd name="T2" fmla="*/ 1 w 102"/>
                <a:gd name="T3" fmla="*/ 0 h 197"/>
                <a:gd name="T4" fmla="*/ 1 w 102"/>
                <a:gd name="T5" fmla="*/ 0 h 197"/>
                <a:gd name="T6" fmla="*/ 1 w 102"/>
                <a:gd name="T7" fmla="*/ 0 h 197"/>
                <a:gd name="T8" fmla="*/ 1 w 102"/>
                <a:gd name="T9" fmla="*/ 0 h 197"/>
                <a:gd name="T10" fmla="*/ 1 w 102"/>
                <a:gd name="T11" fmla="*/ 0 h 197"/>
                <a:gd name="T12" fmla="*/ 1 w 102"/>
                <a:gd name="T13" fmla="*/ 0 h 197"/>
                <a:gd name="T14" fmla="*/ 1 w 102"/>
                <a:gd name="T15" fmla="*/ 0 h 197"/>
                <a:gd name="T16" fmla="*/ 1 w 102"/>
                <a:gd name="T17" fmla="*/ 0 h 197"/>
                <a:gd name="T18" fmla="*/ 1 w 102"/>
                <a:gd name="T19" fmla="*/ 0 h 197"/>
                <a:gd name="T20" fmla="*/ 1 w 102"/>
                <a:gd name="T21" fmla="*/ 0 h 197"/>
                <a:gd name="T22" fmla="*/ 1 w 102"/>
                <a:gd name="T23" fmla="*/ 0 h 197"/>
                <a:gd name="T24" fmla="*/ 1 w 102"/>
                <a:gd name="T25" fmla="*/ 0 h 197"/>
                <a:gd name="T26" fmla="*/ 1 w 102"/>
                <a:gd name="T27" fmla="*/ 0 h 197"/>
                <a:gd name="T28" fmla="*/ 1 w 102"/>
                <a:gd name="T29" fmla="*/ 0 h 197"/>
                <a:gd name="T30" fmla="*/ 1 w 102"/>
                <a:gd name="T31" fmla="*/ 0 h 197"/>
                <a:gd name="T32" fmla="*/ 1 w 102"/>
                <a:gd name="T33" fmla="*/ 0 h 197"/>
                <a:gd name="T34" fmla="*/ 1 w 102"/>
                <a:gd name="T35" fmla="*/ 0 h 197"/>
                <a:gd name="T36" fmla="*/ 1 w 102"/>
                <a:gd name="T37" fmla="*/ 0 h 197"/>
                <a:gd name="T38" fmla="*/ 1 w 102"/>
                <a:gd name="T39" fmla="*/ 0 h 197"/>
                <a:gd name="T40" fmla="*/ 1 w 102"/>
                <a:gd name="T41" fmla="*/ 0 h 197"/>
                <a:gd name="T42" fmla="*/ 1 w 102"/>
                <a:gd name="T43" fmla="*/ 0 h 197"/>
                <a:gd name="T44" fmla="*/ 1 w 102"/>
                <a:gd name="T45" fmla="*/ 0 h 197"/>
                <a:gd name="T46" fmla="*/ 1 w 102"/>
                <a:gd name="T47" fmla="*/ 0 h 197"/>
                <a:gd name="T48" fmla="*/ 0 w 102"/>
                <a:gd name="T49" fmla="*/ 0 h 19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97"/>
                <a:gd name="T77" fmla="*/ 102 w 102"/>
                <a:gd name="T78" fmla="*/ 197 h 19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97">
                  <a:moveTo>
                    <a:pt x="0" y="0"/>
                  </a:moveTo>
                  <a:lnTo>
                    <a:pt x="23" y="14"/>
                  </a:lnTo>
                  <a:lnTo>
                    <a:pt x="46" y="33"/>
                  </a:lnTo>
                  <a:lnTo>
                    <a:pt x="66" y="54"/>
                  </a:lnTo>
                  <a:lnTo>
                    <a:pt x="83" y="77"/>
                  </a:lnTo>
                  <a:lnTo>
                    <a:pt x="95" y="103"/>
                  </a:lnTo>
                  <a:lnTo>
                    <a:pt x="102" y="128"/>
                  </a:lnTo>
                  <a:lnTo>
                    <a:pt x="102" y="153"/>
                  </a:lnTo>
                  <a:lnTo>
                    <a:pt x="93" y="177"/>
                  </a:lnTo>
                  <a:lnTo>
                    <a:pt x="79" y="191"/>
                  </a:lnTo>
                  <a:lnTo>
                    <a:pt x="65" y="197"/>
                  </a:lnTo>
                  <a:lnTo>
                    <a:pt x="51" y="194"/>
                  </a:lnTo>
                  <a:lnTo>
                    <a:pt x="39" y="183"/>
                  </a:lnTo>
                  <a:lnTo>
                    <a:pt x="30" y="170"/>
                  </a:lnTo>
                  <a:lnTo>
                    <a:pt x="25" y="151"/>
                  </a:lnTo>
                  <a:lnTo>
                    <a:pt x="25" y="132"/>
                  </a:lnTo>
                  <a:lnTo>
                    <a:pt x="32" y="112"/>
                  </a:lnTo>
                  <a:lnTo>
                    <a:pt x="37" y="96"/>
                  </a:lnTo>
                  <a:lnTo>
                    <a:pt x="35" y="77"/>
                  </a:lnTo>
                  <a:lnTo>
                    <a:pt x="31" y="59"/>
                  </a:lnTo>
                  <a:lnTo>
                    <a:pt x="24" y="41"/>
                  </a:lnTo>
                  <a:lnTo>
                    <a:pt x="16" y="24"/>
                  </a:lnTo>
                  <a:lnTo>
                    <a:pt x="8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49" name="Freeform 533"/>
            <p:cNvSpPr>
              <a:spLocks/>
            </p:cNvSpPr>
            <p:nvPr/>
          </p:nvSpPr>
          <p:spPr bwMode="auto">
            <a:xfrm>
              <a:off x="2684" y="2652"/>
              <a:ext cx="90" cy="64"/>
            </a:xfrm>
            <a:custGeom>
              <a:avLst/>
              <a:gdLst>
                <a:gd name="T0" fmla="*/ 0 w 180"/>
                <a:gd name="T1" fmla="*/ 0 h 129"/>
                <a:gd name="T2" fmla="*/ 1 w 180"/>
                <a:gd name="T3" fmla="*/ 0 h 129"/>
                <a:gd name="T4" fmla="*/ 1 w 180"/>
                <a:gd name="T5" fmla="*/ 0 h 129"/>
                <a:gd name="T6" fmla="*/ 1 w 180"/>
                <a:gd name="T7" fmla="*/ 0 h 129"/>
                <a:gd name="T8" fmla="*/ 1 w 180"/>
                <a:gd name="T9" fmla="*/ 0 h 129"/>
                <a:gd name="T10" fmla="*/ 1 w 180"/>
                <a:gd name="T11" fmla="*/ 0 h 129"/>
                <a:gd name="T12" fmla="*/ 1 w 180"/>
                <a:gd name="T13" fmla="*/ 0 h 129"/>
                <a:gd name="T14" fmla="*/ 1 w 180"/>
                <a:gd name="T15" fmla="*/ 0 h 129"/>
                <a:gd name="T16" fmla="*/ 1 w 180"/>
                <a:gd name="T17" fmla="*/ 0 h 129"/>
                <a:gd name="T18" fmla="*/ 1 w 180"/>
                <a:gd name="T19" fmla="*/ 0 h 129"/>
                <a:gd name="T20" fmla="*/ 1 w 180"/>
                <a:gd name="T21" fmla="*/ 0 h 129"/>
                <a:gd name="T22" fmla="*/ 1 w 180"/>
                <a:gd name="T23" fmla="*/ 0 h 129"/>
                <a:gd name="T24" fmla="*/ 1 w 180"/>
                <a:gd name="T25" fmla="*/ 0 h 129"/>
                <a:gd name="T26" fmla="*/ 1 w 180"/>
                <a:gd name="T27" fmla="*/ 0 h 129"/>
                <a:gd name="T28" fmla="*/ 1 w 180"/>
                <a:gd name="T29" fmla="*/ 0 h 129"/>
                <a:gd name="T30" fmla="*/ 1 w 180"/>
                <a:gd name="T31" fmla="*/ 0 h 129"/>
                <a:gd name="T32" fmla="*/ 1 w 180"/>
                <a:gd name="T33" fmla="*/ 0 h 129"/>
                <a:gd name="T34" fmla="*/ 1 w 180"/>
                <a:gd name="T35" fmla="*/ 0 h 129"/>
                <a:gd name="T36" fmla="*/ 1 w 180"/>
                <a:gd name="T37" fmla="*/ 0 h 129"/>
                <a:gd name="T38" fmla="*/ 1 w 180"/>
                <a:gd name="T39" fmla="*/ 0 h 129"/>
                <a:gd name="T40" fmla="*/ 1 w 180"/>
                <a:gd name="T41" fmla="*/ 0 h 129"/>
                <a:gd name="T42" fmla="*/ 1 w 180"/>
                <a:gd name="T43" fmla="*/ 0 h 129"/>
                <a:gd name="T44" fmla="*/ 1 w 180"/>
                <a:gd name="T45" fmla="*/ 0 h 129"/>
                <a:gd name="T46" fmla="*/ 1 w 180"/>
                <a:gd name="T47" fmla="*/ 0 h 129"/>
                <a:gd name="T48" fmla="*/ 0 w 180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0"/>
                <a:gd name="T76" fmla="*/ 0 h 129"/>
                <a:gd name="T77" fmla="*/ 180 w 180"/>
                <a:gd name="T78" fmla="*/ 129 h 12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0" h="129">
                  <a:moveTo>
                    <a:pt x="0" y="2"/>
                  </a:moveTo>
                  <a:lnTo>
                    <a:pt x="28" y="0"/>
                  </a:lnTo>
                  <a:lnTo>
                    <a:pt x="57" y="1"/>
                  </a:lnTo>
                  <a:lnTo>
                    <a:pt x="87" y="7"/>
                  </a:lnTo>
                  <a:lnTo>
                    <a:pt x="114" y="16"/>
                  </a:lnTo>
                  <a:lnTo>
                    <a:pt x="140" y="30"/>
                  </a:lnTo>
                  <a:lnTo>
                    <a:pt x="159" y="46"/>
                  </a:lnTo>
                  <a:lnTo>
                    <a:pt x="173" y="67"/>
                  </a:lnTo>
                  <a:lnTo>
                    <a:pt x="180" y="91"/>
                  </a:lnTo>
                  <a:lnTo>
                    <a:pt x="178" y="110"/>
                  </a:lnTo>
                  <a:lnTo>
                    <a:pt x="170" y="123"/>
                  </a:lnTo>
                  <a:lnTo>
                    <a:pt x="156" y="129"/>
                  </a:lnTo>
                  <a:lnTo>
                    <a:pt x="141" y="128"/>
                  </a:lnTo>
                  <a:lnTo>
                    <a:pt x="125" y="121"/>
                  </a:lnTo>
                  <a:lnTo>
                    <a:pt x="110" y="109"/>
                  </a:lnTo>
                  <a:lnTo>
                    <a:pt x="98" y="93"/>
                  </a:lnTo>
                  <a:lnTo>
                    <a:pt x="93" y="73"/>
                  </a:lnTo>
                  <a:lnTo>
                    <a:pt x="87" y="57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4" y="20"/>
                  </a:lnTo>
                  <a:lnTo>
                    <a:pt x="28" y="12"/>
                  </a:lnTo>
                  <a:lnTo>
                    <a:pt x="14" y="7"/>
                  </a:lnTo>
                  <a:lnTo>
                    <a:pt x="4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0" name="Freeform 534"/>
            <p:cNvSpPr>
              <a:spLocks/>
            </p:cNvSpPr>
            <p:nvPr/>
          </p:nvSpPr>
          <p:spPr bwMode="auto">
            <a:xfrm>
              <a:off x="2688" y="2614"/>
              <a:ext cx="103" cy="42"/>
            </a:xfrm>
            <a:custGeom>
              <a:avLst/>
              <a:gdLst>
                <a:gd name="T0" fmla="*/ 0 w 206"/>
                <a:gd name="T1" fmla="*/ 0 h 85"/>
                <a:gd name="T2" fmla="*/ 1 w 206"/>
                <a:gd name="T3" fmla="*/ 0 h 85"/>
                <a:gd name="T4" fmla="*/ 1 w 206"/>
                <a:gd name="T5" fmla="*/ 0 h 85"/>
                <a:gd name="T6" fmla="*/ 1 w 206"/>
                <a:gd name="T7" fmla="*/ 0 h 85"/>
                <a:gd name="T8" fmla="*/ 1 w 206"/>
                <a:gd name="T9" fmla="*/ 0 h 85"/>
                <a:gd name="T10" fmla="*/ 1 w 206"/>
                <a:gd name="T11" fmla="*/ 0 h 85"/>
                <a:gd name="T12" fmla="*/ 1 w 206"/>
                <a:gd name="T13" fmla="*/ 0 h 85"/>
                <a:gd name="T14" fmla="*/ 1 w 206"/>
                <a:gd name="T15" fmla="*/ 0 h 85"/>
                <a:gd name="T16" fmla="*/ 1 w 206"/>
                <a:gd name="T17" fmla="*/ 0 h 85"/>
                <a:gd name="T18" fmla="*/ 1 w 206"/>
                <a:gd name="T19" fmla="*/ 0 h 85"/>
                <a:gd name="T20" fmla="*/ 1 w 206"/>
                <a:gd name="T21" fmla="*/ 0 h 85"/>
                <a:gd name="T22" fmla="*/ 1 w 206"/>
                <a:gd name="T23" fmla="*/ 0 h 85"/>
                <a:gd name="T24" fmla="*/ 1 w 206"/>
                <a:gd name="T25" fmla="*/ 0 h 85"/>
                <a:gd name="T26" fmla="*/ 1 w 206"/>
                <a:gd name="T27" fmla="*/ 0 h 85"/>
                <a:gd name="T28" fmla="*/ 1 w 206"/>
                <a:gd name="T29" fmla="*/ 0 h 85"/>
                <a:gd name="T30" fmla="*/ 1 w 206"/>
                <a:gd name="T31" fmla="*/ 0 h 85"/>
                <a:gd name="T32" fmla="*/ 1 w 206"/>
                <a:gd name="T33" fmla="*/ 0 h 85"/>
                <a:gd name="T34" fmla="*/ 1 w 206"/>
                <a:gd name="T35" fmla="*/ 0 h 85"/>
                <a:gd name="T36" fmla="*/ 1 w 206"/>
                <a:gd name="T37" fmla="*/ 0 h 85"/>
                <a:gd name="T38" fmla="*/ 1 w 206"/>
                <a:gd name="T39" fmla="*/ 0 h 85"/>
                <a:gd name="T40" fmla="*/ 1 w 206"/>
                <a:gd name="T41" fmla="*/ 0 h 85"/>
                <a:gd name="T42" fmla="*/ 1 w 206"/>
                <a:gd name="T43" fmla="*/ 0 h 85"/>
                <a:gd name="T44" fmla="*/ 1 w 206"/>
                <a:gd name="T45" fmla="*/ 0 h 85"/>
                <a:gd name="T46" fmla="*/ 1 w 206"/>
                <a:gd name="T47" fmla="*/ 0 h 85"/>
                <a:gd name="T48" fmla="*/ 1 w 206"/>
                <a:gd name="T49" fmla="*/ 0 h 85"/>
                <a:gd name="T50" fmla="*/ 1 w 206"/>
                <a:gd name="T51" fmla="*/ 0 h 85"/>
                <a:gd name="T52" fmla="*/ 1 w 206"/>
                <a:gd name="T53" fmla="*/ 0 h 85"/>
                <a:gd name="T54" fmla="*/ 1 w 206"/>
                <a:gd name="T55" fmla="*/ 0 h 85"/>
                <a:gd name="T56" fmla="*/ 1 w 206"/>
                <a:gd name="T57" fmla="*/ 0 h 85"/>
                <a:gd name="T58" fmla="*/ 1 w 206"/>
                <a:gd name="T59" fmla="*/ 0 h 85"/>
                <a:gd name="T60" fmla="*/ 1 w 206"/>
                <a:gd name="T61" fmla="*/ 0 h 85"/>
                <a:gd name="T62" fmla="*/ 1 w 206"/>
                <a:gd name="T63" fmla="*/ 0 h 85"/>
                <a:gd name="T64" fmla="*/ 0 w 206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6"/>
                <a:gd name="T100" fmla="*/ 0 h 85"/>
                <a:gd name="T101" fmla="*/ 206 w 206"/>
                <a:gd name="T102" fmla="*/ 85 h 8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6" h="85">
                  <a:moveTo>
                    <a:pt x="0" y="54"/>
                  </a:moveTo>
                  <a:lnTo>
                    <a:pt x="11" y="45"/>
                  </a:lnTo>
                  <a:lnTo>
                    <a:pt x="22" y="37"/>
                  </a:lnTo>
                  <a:lnTo>
                    <a:pt x="34" y="30"/>
                  </a:lnTo>
                  <a:lnTo>
                    <a:pt x="46" y="23"/>
                  </a:lnTo>
                  <a:lnTo>
                    <a:pt x="60" y="16"/>
                  </a:lnTo>
                  <a:lnTo>
                    <a:pt x="74" y="11"/>
                  </a:lnTo>
                  <a:lnTo>
                    <a:pt x="88" y="7"/>
                  </a:lnTo>
                  <a:lnTo>
                    <a:pt x="103" y="3"/>
                  </a:lnTo>
                  <a:lnTo>
                    <a:pt x="117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79" y="12"/>
                  </a:lnTo>
                  <a:lnTo>
                    <a:pt x="189" y="19"/>
                  </a:lnTo>
                  <a:lnTo>
                    <a:pt x="197" y="29"/>
                  </a:lnTo>
                  <a:lnTo>
                    <a:pt x="206" y="47"/>
                  </a:lnTo>
                  <a:lnTo>
                    <a:pt x="206" y="62"/>
                  </a:lnTo>
                  <a:lnTo>
                    <a:pt x="198" y="73"/>
                  </a:lnTo>
                  <a:lnTo>
                    <a:pt x="185" y="82"/>
                  </a:lnTo>
                  <a:lnTo>
                    <a:pt x="167" y="85"/>
                  </a:lnTo>
                  <a:lnTo>
                    <a:pt x="149" y="84"/>
                  </a:lnTo>
                  <a:lnTo>
                    <a:pt x="132" y="76"/>
                  </a:lnTo>
                  <a:lnTo>
                    <a:pt x="116" y="63"/>
                  </a:lnTo>
                  <a:lnTo>
                    <a:pt x="102" y="53"/>
                  </a:lnTo>
                  <a:lnTo>
                    <a:pt x="84" y="47"/>
                  </a:lnTo>
                  <a:lnTo>
                    <a:pt x="66" y="45"/>
                  </a:lnTo>
                  <a:lnTo>
                    <a:pt x="46" y="46"/>
                  </a:lnTo>
                  <a:lnTo>
                    <a:pt x="29" y="48"/>
                  </a:lnTo>
                  <a:lnTo>
                    <a:pt x="14" y="50"/>
                  </a:lnTo>
                  <a:lnTo>
                    <a:pt x="4" y="5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1" name="Freeform 535"/>
            <p:cNvSpPr>
              <a:spLocks/>
            </p:cNvSpPr>
            <p:nvPr/>
          </p:nvSpPr>
          <p:spPr bwMode="auto">
            <a:xfrm>
              <a:off x="2360" y="2408"/>
              <a:ext cx="74" cy="47"/>
            </a:xfrm>
            <a:custGeom>
              <a:avLst/>
              <a:gdLst>
                <a:gd name="T0" fmla="*/ 0 w 147"/>
                <a:gd name="T1" fmla="*/ 0 h 95"/>
                <a:gd name="T2" fmla="*/ 1 w 147"/>
                <a:gd name="T3" fmla="*/ 0 h 95"/>
                <a:gd name="T4" fmla="*/ 1 w 147"/>
                <a:gd name="T5" fmla="*/ 0 h 95"/>
                <a:gd name="T6" fmla="*/ 1 w 147"/>
                <a:gd name="T7" fmla="*/ 0 h 95"/>
                <a:gd name="T8" fmla="*/ 1 w 147"/>
                <a:gd name="T9" fmla="*/ 0 h 95"/>
                <a:gd name="T10" fmla="*/ 1 w 147"/>
                <a:gd name="T11" fmla="*/ 0 h 95"/>
                <a:gd name="T12" fmla="*/ 1 w 147"/>
                <a:gd name="T13" fmla="*/ 0 h 95"/>
                <a:gd name="T14" fmla="*/ 1 w 147"/>
                <a:gd name="T15" fmla="*/ 0 h 95"/>
                <a:gd name="T16" fmla="*/ 1 w 147"/>
                <a:gd name="T17" fmla="*/ 0 h 95"/>
                <a:gd name="T18" fmla="*/ 1 w 147"/>
                <a:gd name="T19" fmla="*/ 0 h 95"/>
                <a:gd name="T20" fmla="*/ 1 w 147"/>
                <a:gd name="T21" fmla="*/ 0 h 95"/>
                <a:gd name="T22" fmla="*/ 1 w 147"/>
                <a:gd name="T23" fmla="*/ 0 h 95"/>
                <a:gd name="T24" fmla="*/ 1 w 147"/>
                <a:gd name="T25" fmla="*/ 0 h 95"/>
                <a:gd name="T26" fmla="*/ 1 w 147"/>
                <a:gd name="T27" fmla="*/ 0 h 95"/>
                <a:gd name="T28" fmla="*/ 1 w 147"/>
                <a:gd name="T29" fmla="*/ 0 h 95"/>
                <a:gd name="T30" fmla="*/ 1 w 147"/>
                <a:gd name="T31" fmla="*/ 0 h 95"/>
                <a:gd name="T32" fmla="*/ 1 w 147"/>
                <a:gd name="T33" fmla="*/ 0 h 95"/>
                <a:gd name="T34" fmla="*/ 1 w 147"/>
                <a:gd name="T35" fmla="*/ 0 h 95"/>
                <a:gd name="T36" fmla="*/ 1 w 147"/>
                <a:gd name="T37" fmla="*/ 0 h 95"/>
                <a:gd name="T38" fmla="*/ 1 w 147"/>
                <a:gd name="T39" fmla="*/ 0 h 95"/>
                <a:gd name="T40" fmla="*/ 1 w 147"/>
                <a:gd name="T41" fmla="*/ 0 h 95"/>
                <a:gd name="T42" fmla="*/ 1 w 147"/>
                <a:gd name="T43" fmla="*/ 0 h 95"/>
                <a:gd name="T44" fmla="*/ 1 w 147"/>
                <a:gd name="T45" fmla="*/ 0 h 95"/>
                <a:gd name="T46" fmla="*/ 1 w 147"/>
                <a:gd name="T47" fmla="*/ 0 h 95"/>
                <a:gd name="T48" fmla="*/ 0 w 147"/>
                <a:gd name="T49" fmla="*/ 0 h 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7"/>
                <a:gd name="T76" fmla="*/ 0 h 95"/>
                <a:gd name="T77" fmla="*/ 147 w 147"/>
                <a:gd name="T78" fmla="*/ 95 h 9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7" h="95">
                  <a:moveTo>
                    <a:pt x="0" y="5"/>
                  </a:moveTo>
                  <a:lnTo>
                    <a:pt x="22" y="2"/>
                  </a:lnTo>
                  <a:lnTo>
                    <a:pt x="45" y="0"/>
                  </a:lnTo>
                  <a:lnTo>
                    <a:pt x="68" y="3"/>
                  </a:lnTo>
                  <a:lnTo>
                    <a:pt x="91" y="8"/>
                  </a:lnTo>
                  <a:lnTo>
                    <a:pt x="111" y="17"/>
                  </a:lnTo>
                  <a:lnTo>
                    <a:pt x="128" y="29"/>
                  </a:lnTo>
                  <a:lnTo>
                    <a:pt x="141" y="44"/>
                  </a:lnTo>
                  <a:lnTo>
                    <a:pt x="147" y="63"/>
                  </a:lnTo>
                  <a:lnTo>
                    <a:pt x="146" y="79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19" y="95"/>
                  </a:lnTo>
                  <a:lnTo>
                    <a:pt x="105" y="90"/>
                  </a:lnTo>
                  <a:lnTo>
                    <a:pt x="93" y="82"/>
                  </a:lnTo>
                  <a:lnTo>
                    <a:pt x="83" y="70"/>
                  </a:lnTo>
                  <a:lnTo>
                    <a:pt x="77" y="55"/>
                  </a:lnTo>
                  <a:lnTo>
                    <a:pt x="71" y="43"/>
                  </a:lnTo>
                  <a:lnTo>
                    <a:pt x="62" y="33"/>
                  </a:lnTo>
                  <a:lnTo>
                    <a:pt x="50" y="23"/>
                  </a:lnTo>
                  <a:lnTo>
                    <a:pt x="36" y="17"/>
                  </a:lnTo>
                  <a:lnTo>
                    <a:pt x="22" y="12"/>
                  </a:lnTo>
                  <a:lnTo>
                    <a:pt x="10" y="7"/>
                  </a:lnTo>
                  <a:lnTo>
                    <a:pt x="3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2" name="Freeform 536"/>
            <p:cNvSpPr>
              <a:spLocks/>
            </p:cNvSpPr>
            <p:nvPr/>
          </p:nvSpPr>
          <p:spPr bwMode="auto">
            <a:xfrm>
              <a:off x="2357" y="2414"/>
              <a:ext cx="43" cy="77"/>
            </a:xfrm>
            <a:custGeom>
              <a:avLst/>
              <a:gdLst>
                <a:gd name="T0" fmla="*/ 0 w 87"/>
                <a:gd name="T1" fmla="*/ 0 h 154"/>
                <a:gd name="T2" fmla="*/ 0 w 87"/>
                <a:gd name="T3" fmla="*/ 1 h 154"/>
                <a:gd name="T4" fmla="*/ 0 w 87"/>
                <a:gd name="T5" fmla="*/ 1 h 154"/>
                <a:gd name="T6" fmla="*/ 0 w 87"/>
                <a:gd name="T7" fmla="*/ 1 h 154"/>
                <a:gd name="T8" fmla="*/ 0 w 87"/>
                <a:gd name="T9" fmla="*/ 1 h 154"/>
                <a:gd name="T10" fmla="*/ 0 w 87"/>
                <a:gd name="T11" fmla="*/ 1 h 154"/>
                <a:gd name="T12" fmla="*/ 0 w 87"/>
                <a:gd name="T13" fmla="*/ 1 h 154"/>
                <a:gd name="T14" fmla="*/ 0 w 87"/>
                <a:gd name="T15" fmla="*/ 1 h 154"/>
                <a:gd name="T16" fmla="*/ 0 w 87"/>
                <a:gd name="T17" fmla="*/ 1 h 154"/>
                <a:gd name="T18" fmla="*/ 0 w 87"/>
                <a:gd name="T19" fmla="*/ 1 h 154"/>
                <a:gd name="T20" fmla="*/ 0 w 87"/>
                <a:gd name="T21" fmla="*/ 1 h 154"/>
                <a:gd name="T22" fmla="*/ 0 w 87"/>
                <a:gd name="T23" fmla="*/ 1 h 154"/>
                <a:gd name="T24" fmla="*/ 0 w 87"/>
                <a:gd name="T25" fmla="*/ 1 h 154"/>
                <a:gd name="T26" fmla="*/ 0 w 87"/>
                <a:gd name="T27" fmla="*/ 1 h 154"/>
                <a:gd name="T28" fmla="*/ 0 w 87"/>
                <a:gd name="T29" fmla="*/ 1 h 154"/>
                <a:gd name="T30" fmla="*/ 0 w 87"/>
                <a:gd name="T31" fmla="*/ 1 h 154"/>
                <a:gd name="T32" fmla="*/ 0 w 87"/>
                <a:gd name="T33" fmla="*/ 1 h 154"/>
                <a:gd name="T34" fmla="*/ 0 w 87"/>
                <a:gd name="T35" fmla="*/ 1 h 154"/>
                <a:gd name="T36" fmla="*/ 0 w 87"/>
                <a:gd name="T37" fmla="*/ 1 h 154"/>
                <a:gd name="T38" fmla="*/ 0 w 87"/>
                <a:gd name="T39" fmla="*/ 1 h 154"/>
                <a:gd name="T40" fmla="*/ 0 w 87"/>
                <a:gd name="T41" fmla="*/ 1 h 154"/>
                <a:gd name="T42" fmla="*/ 0 w 87"/>
                <a:gd name="T43" fmla="*/ 1 h 154"/>
                <a:gd name="T44" fmla="*/ 0 w 87"/>
                <a:gd name="T45" fmla="*/ 1 h 154"/>
                <a:gd name="T46" fmla="*/ 0 w 87"/>
                <a:gd name="T47" fmla="*/ 1 h 154"/>
                <a:gd name="T48" fmla="*/ 0 w 87"/>
                <a:gd name="T49" fmla="*/ 0 h 1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7"/>
                <a:gd name="T76" fmla="*/ 0 h 154"/>
                <a:gd name="T77" fmla="*/ 87 w 87"/>
                <a:gd name="T78" fmla="*/ 154 h 1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7" h="154">
                  <a:moveTo>
                    <a:pt x="0" y="0"/>
                  </a:moveTo>
                  <a:lnTo>
                    <a:pt x="20" y="10"/>
                  </a:lnTo>
                  <a:lnTo>
                    <a:pt x="38" y="24"/>
                  </a:lnTo>
                  <a:lnTo>
                    <a:pt x="56" y="40"/>
                  </a:lnTo>
                  <a:lnTo>
                    <a:pt x="69" y="59"/>
                  </a:lnTo>
                  <a:lnTo>
                    <a:pt x="81" y="78"/>
                  </a:lnTo>
                  <a:lnTo>
                    <a:pt x="87" y="98"/>
                  </a:lnTo>
                  <a:lnTo>
                    <a:pt x="87" y="119"/>
                  </a:lnTo>
                  <a:lnTo>
                    <a:pt x="81" y="137"/>
                  </a:lnTo>
                  <a:lnTo>
                    <a:pt x="71" y="150"/>
                  </a:lnTo>
                  <a:lnTo>
                    <a:pt x="59" y="154"/>
                  </a:lnTo>
                  <a:lnTo>
                    <a:pt x="49" y="152"/>
                  </a:lnTo>
                  <a:lnTo>
                    <a:pt x="38" y="144"/>
                  </a:lnTo>
                  <a:lnTo>
                    <a:pt x="30" y="133"/>
                  </a:lnTo>
                  <a:lnTo>
                    <a:pt x="26" y="119"/>
                  </a:lnTo>
                  <a:lnTo>
                    <a:pt x="26" y="103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31" y="60"/>
                  </a:lnTo>
                  <a:lnTo>
                    <a:pt x="27" y="45"/>
                  </a:lnTo>
                  <a:lnTo>
                    <a:pt x="21" y="31"/>
                  </a:lnTo>
                  <a:lnTo>
                    <a:pt x="14" y="19"/>
                  </a:lnTo>
                  <a:lnTo>
                    <a:pt x="7" y="9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3" name="Freeform 537"/>
            <p:cNvSpPr>
              <a:spLocks/>
            </p:cNvSpPr>
            <p:nvPr/>
          </p:nvSpPr>
          <p:spPr bwMode="auto">
            <a:xfrm>
              <a:off x="2359" y="2373"/>
              <a:ext cx="81" cy="34"/>
            </a:xfrm>
            <a:custGeom>
              <a:avLst/>
              <a:gdLst>
                <a:gd name="T0" fmla="*/ 0 w 161"/>
                <a:gd name="T1" fmla="*/ 0 h 69"/>
                <a:gd name="T2" fmla="*/ 1 w 161"/>
                <a:gd name="T3" fmla="*/ 0 h 69"/>
                <a:gd name="T4" fmla="*/ 1 w 161"/>
                <a:gd name="T5" fmla="*/ 0 h 69"/>
                <a:gd name="T6" fmla="*/ 1 w 161"/>
                <a:gd name="T7" fmla="*/ 0 h 69"/>
                <a:gd name="T8" fmla="*/ 1 w 161"/>
                <a:gd name="T9" fmla="*/ 0 h 69"/>
                <a:gd name="T10" fmla="*/ 1 w 161"/>
                <a:gd name="T11" fmla="*/ 0 h 69"/>
                <a:gd name="T12" fmla="*/ 1 w 161"/>
                <a:gd name="T13" fmla="*/ 0 h 69"/>
                <a:gd name="T14" fmla="*/ 1 w 161"/>
                <a:gd name="T15" fmla="*/ 0 h 69"/>
                <a:gd name="T16" fmla="*/ 1 w 161"/>
                <a:gd name="T17" fmla="*/ 0 h 69"/>
                <a:gd name="T18" fmla="*/ 1 w 161"/>
                <a:gd name="T19" fmla="*/ 0 h 69"/>
                <a:gd name="T20" fmla="*/ 1 w 161"/>
                <a:gd name="T21" fmla="*/ 0 h 69"/>
                <a:gd name="T22" fmla="*/ 1 w 161"/>
                <a:gd name="T23" fmla="*/ 0 h 69"/>
                <a:gd name="T24" fmla="*/ 1 w 161"/>
                <a:gd name="T25" fmla="*/ 0 h 69"/>
                <a:gd name="T26" fmla="*/ 1 w 161"/>
                <a:gd name="T27" fmla="*/ 0 h 69"/>
                <a:gd name="T28" fmla="*/ 1 w 161"/>
                <a:gd name="T29" fmla="*/ 0 h 69"/>
                <a:gd name="T30" fmla="*/ 1 w 161"/>
                <a:gd name="T31" fmla="*/ 0 h 69"/>
                <a:gd name="T32" fmla="*/ 1 w 161"/>
                <a:gd name="T33" fmla="*/ 0 h 69"/>
                <a:gd name="T34" fmla="*/ 1 w 161"/>
                <a:gd name="T35" fmla="*/ 0 h 69"/>
                <a:gd name="T36" fmla="*/ 1 w 161"/>
                <a:gd name="T37" fmla="*/ 0 h 69"/>
                <a:gd name="T38" fmla="*/ 1 w 161"/>
                <a:gd name="T39" fmla="*/ 0 h 69"/>
                <a:gd name="T40" fmla="*/ 1 w 161"/>
                <a:gd name="T41" fmla="*/ 0 h 69"/>
                <a:gd name="T42" fmla="*/ 1 w 161"/>
                <a:gd name="T43" fmla="*/ 0 h 69"/>
                <a:gd name="T44" fmla="*/ 1 w 161"/>
                <a:gd name="T45" fmla="*/ 0 h 69"/>
                <a:gd name="T46" fmla="*/ 1 w 161"/>
                <a:gd name="T47" fmla="*/ 0 h 69"/>
                <a:gd name="T48" fmla="*/ 0 w 161"/>
                <a:gd name="T49" fmla="*/ 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1"/>
                <a:gd name="T76" fmla="*/ 0 h 69"/>
                <a:gd name="T77" fmla="*/ 161 w 161"/>
                <a:gd name="T78" fmla="*/ 69 h 6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1" h="69">
                  <a:moveTo>
                    <a:pt x="0" y="69"/>
                  </a:moveTo>
                  <a:lnTo>
                    <a:pt x="14" y="52"/>
                  </a:lnTo>
                  <a:lnTo>
                    <a:pt x="30" y="36"/>
                  </a:lnTo>
                  <a:lnTo>
                    <a:pt x="49" y="22"/>
                  </a:lnTo>
                  <a:lnTo>
                    <a:pt x="69" y="11"/>
                  </a:lnTo>
                  <a:lnTo>
                    <a:pt x="90" y="4"/>
                  </a:lnTo>
                  <a:lnTo>
                    <a:pt x="110" y="0"/>
                  </a:lnTo>
                  <a:lnTo>
                    <a:pt x="130" y="4"/>
                  </a:lnTo>
                  <a:lnTo>
                    <a:pt x="147" y="13"/>
                  </a:lnTo>
                  <a:lnTo>
                    <a:pt x="158" y="25"/>
                  </a:lnTo>
                  <a:lnTo>
                    <a:pt x="161" y="37"/>
                  </a:lnTo>
                  <a:lnTo>
                    <a:pt x="156" y="47"/>
                  </a:lnTo>
                  <a:lnTo>
                    <a:pt x="148" y="55"/>
                  </a:lnTo>
                  <a:lnTo>
                    <a:pt x="136" y="61"/>
                  </a:lnTo>
                  <a:lnTo>
                    <a:pt x="121" y="64"/>
                  </a:lnTo>
                  <a:lnTo>
                    <a:pt x="105" y="61"/>
                  </a:lnTo>
                  <a:lnTo>
                    <a:pt x="90" y="54"/>
                  </a:lnTo>
                  <a:lnTo>
                    <a:pt x="77" y="49"/>
                  </a:lnTo>
                  <a:lnTo>
                    <a:pt x="63" y="47"/>
                  </a:lnTo>
                  <a:lnTo>
                    <a:pt x="48" y="50"/>
                  </a:lnTo>
                  <a:lnTo>
                    <a:pt x="34" y="54"/>
                  </a:lnTo>
                  <a:lnTo>
                    <a:pt x="21" y="59"/>
                  </a:lnTo>
                  <a:lnTo>
                    <a:pt x="10" y="64"/>
                  </a:lnTo>
                  <a:lnTo>
                    <a:pt x="2" y="6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4" name="Freeform 538"/>
            <p:cNvSpPr>
              <a:spLocks/>
            </p:cNvSpPr>
            <p:nvPr/>
          </p:nvSpPr>
          <p:spPr bwMode="auto">
            <a:xfrm>
              <a:off x="2356" y="2338"/>
              <a:ext cx="57" cy="66"/>
            </a:xfrm>
            <a:custGeom>
              <a:avLst/>
              <a:gdLst>
                <a:gd name="T0" fmla="*/ 0 w 114"/>
                <a:gd name="T1" fmla="*/ 0 h 133"/>
                <a:gd name="T2" fmla="*/ 1 w 114"/>
                <a:gd name="T3" fmla="*/ 0 h 133"/>
                <a:gd name="T4" fmla="*/ 1 w 114"/>
                <a:gd name="T5" fmla="*/ 0 h 133"/>
                <a:gd name="T6" fmla="*/ 1 w 114"/>
                <a:gd name="T7" fmla="*/ 0 h 133"/>
                <a:gd name="T8" fmla="*/ 1 w 114"/>
                <a:gd name="T9" fmla="*/ 0 h 133"/>
                <a:gd name="T10" fmla="*/ 1 w 114"/>
                <a:gd name="T11" fmla="*/ 0 h 133"/>
                <a:gd name="T12" fmla="*/ 1 w 114"/>
                <a:gd name="T13" fmla="*/ 0 h 133"/>
                <a:gd name="T14" fmla="*/ 1 w 114"/>
                <a:gd name="T15" fmla="*/ 0 h 133"/>
                <a:gd name="T16" fmla="*/ 1 w 114"/>
                <a:gd name="T17" fmla="*/ 0 h 133"/>
                <a:gd name="T18" fmla="*/ 1 w 114"/>
                <a:gd name="T19" fmla="*/ 0 h 133"/>
                <a:gd name="T20" fmla="*/ 1 w 114"/>
                <a:gd name="T21" fmla="*/ 0 h 133"/>
                <a:gd name="T22" fmla="*/ 1 w 114"/>
                <a:gd name="T23" fmla="*/ 0 h 133"/>
                <a:gd name="T24" fmla="*/ 1 w 114"/>
                <a:gd name="T25" fmla="*/ 0 h 133"/>
                <a:gd name="T26" fmla="*/ 1 w 114"/>
                <a:gd name="T27" fmla="*/ 0 h 133"/>
                <a:gd name="T28" fmla="*/ 1 w 114"/>
                <a:gd name="T29" fmla="*/ 0 h 133"/>
                <a:gd name="T30" fmla="*/ 1 w 114"/>
                <a:gd name="T31" fmla="*/ 0 h 133"/>
                <a:gd name="T32" fmla="*/ 1 w 114"/>
                <a:gd name="T33" fmla="*/ 0 h 133"/>
                <a:gd name="T34" fmla="*/ 1 w 114"/>
                <a:gd name="T35" fmla="*/ 0 h 133"/>
                <a:gd name="T36" fmla="*/ 1 w 114"/>
                <a:gd name="T37" fmla="*/ 0 h 133"/>
                <a:gd name="T38" fmla="*/ 1 w 114"/>
                <a:gd name="T39" fmla="*/ 0 h 133"/>
                <a:gd name="T40" fmla="*/ 1 w 114"/>
                <a:gd name="T41" fmla="*/ 0 h 133"/>
                <a:gd name="T42" fmla="*/ 1 w 114"/>
                <a:gd name="T43" fmla="*/ 0 h 133"/>
                <a:gd name="T44" fmla="*/ 1 w 114"/>
                <a:gd name="T45" fmla="*/ 0 h 133"/>
                <a:gd name="T46" fmla="*/ 1 w 114"/>
                <a:gd name="T47" fmla="*/ 0 h 133"/>
                <a:gd name="T48" fmla="*/ 0 w 114"/>
                <a:gd name="T49" fmla="*/ 0 h 1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4"/>
                <a:gd name="T76" fmla="*/ 0 h 133"/>
                <a:gd name="T77" fmla="*/ 114 w 114"/>
                <a:gd name="T78" fmla="*/ 133 h 13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4" h="133">
                  <a:moveTo>
                    <a:pt x="0" y="133"/>
                  </a:moveTo>
                  <a:lnTo>
                    <a:pt x="1" y="111"/>
                  </a:lnTo>
                  <a:lnTo>
                    <a:pt x="5" y="88"/>
                  </a:lnTo>
                  <a:lnTo>
                    <a:pt x="11" y="65"/>
                  </a:lnTo>
                  <a:lnTo>
                    <a:pt x="22" y="44"/>
                  </a:lnTo>
                  <a:lnTo>
                    <a:pt x="35" y="25"/>
                  </a:lnTo>
                  <a:lnTo>
                    <a:pt x="49" y="12"/>
                  </a:lnTo>
                  <a:lnTo>
                    <a:pt x="67" y="2"/>
                  </a:lnTo>
                  <a:lnTo>
                    <a:pt x="86" y="0"/>
                  </a:lnTo>
                  <a:lnTo>
                    <a:pt x="102" y="4"/>
                  </a:lnTo>
                  <a:lnTo>
                    <a:pt x="112" y="12"/>
                  </a:lnTo>
                  <a:lnTo>
                    <a:pt x="114" y="22"/>
                  </a:lnTo>
                  <a:lnTo>
                    <a:pt x="112" y="35"/>
                  </a:lnTo>
                  <a:lnTo>
                    <a:pt x="105" y="46"/>
                  </a:lnTo>
                  <a:lnTo>
                    <a:pt x="94" y="56"/>
                  </a:lnTo>
                  <a:lnTo>
                    <a:pt x="81" y="65"/>
                  </a:lnTo>
                  <a:lnTo>
                    <a:pt x="64" y="67"/>
                  </a:lnTo>
                  <a:lnTo>
                    <a:pt x="52" y="69"/>
                  </a:lnTo>
                  <a:lnTo>
                    <a:pt x="39" y="77"/>
                  </a:lnTo>
                  <a:lnTo>
                    <a:pt x="29" y="88"/>
                  </a:lnTo>
                  <a:lnTo>
                    <a:pt x="18" y="99"/>
                  </a:lnTo>
                  <a:lnTo>
                    <a:pt x="11" y="112"/>
                  </a:lnTo>
                  <a:lnTo>
                    <a:pt x="5" y="122"/>
                  </a:lnTo>
                  <a:lnTo>
                    <a:pt x="1" y="13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5" name="Freeform 539"/>
            <p:cNvSpPr>
              <a:spLocks/>
            </p:cNvSpPr>
            <p:nvPr/>
          </p:nvSpPr>
          <p:spPr bwMode="auto">
            <a:xfrm>
              <a:off x="2332" y="2318"/>
              <a:ext cx="35" cy="82"/>
            </a:xfrm>
            <a:custGeom>
              <a:avLst/>
              <a:gdLst>
                <a:gd name="T0" fmla="*/ 1 w 70"/>
                <a:gd name="T1" fmla="*/ 1 h 163"/>
                <a:gd name="T2" fmla="*/ 1 w 70"/>
                <a:gd name="T3" fmla="*/ 1 h 163"/>
                <a:gd name="T4" fmla="*/ 1 w 70"/>
                <a:gd name="T5" fmla="*/ 1 h 163"/>
                <a:gd name="T6" fmla="*/ 1 w 70"/>
                <a:gd name="T7" fmla="*/ 1 h 163"/>
                <a:gd name="T8" fmla="*/ 0 w 70"/>
                <a:gd name="T9" fmla="*/ 1 h 163"/>
                <a:gd name="T10" fmla="*/ 0 w 70"/>
                <a:gd name="T11" fmla="*/ 1 h 163"/>
                <a:gd name="T12" fmla="*/ 1 w 70"/>
                <a:gd name="T13" fmla="*/ 1 h 163"/>
                <a:gd name="T14" fmla="*/ 1 w 70"/>
                <a:gd name="T15" fmla="*/ 1 h 163"/>
                <a:gd name="T16" fmla="*/ 1 w 70"/>
                <a:gd name="T17" fmla="*/ 1 h 163"/>
                <a:gd name="T18" fmla="*/ 1 w 70"/>
                <a:gd name="T19" fmla="*/ 0 h 163"/>
                <a:gd name="T20" fmla="*/ 1 w 70"/>
                <a:gd name="T21" fmla="*/ 1 h 163"/>
                <a:gd name="T22" fmla="*/ 1 w 70"/>
                <a:gd name="T23" fmla="*/ 1 h 163"/>
                <a:gd name="T24" fmla="*/ 1 w 70"/>
                <a:gd name="T25" fmla="*/ 1 h 163"/>
                <a:gd name="T26" fmla="*/ 1 w 70"/>
                <a:gd name="T27" fmla="*/ 1 h 163"/>
                <a:gd name="T28" fmla="*/ 1 w 70"/>
                <a:gd name="T29" fmla="*/ 1 h 163"/>
                <a:gd name="T30" fmla="*/ 1 w 70"/>
                <a:gd name="T31" fmla="*/ 1 h 163"/>
                <a:gd name="T32" fmla="*/ 1 w 70"/>
                <a:gd name="T33" fmla="*/ 1 h 163"/>
                <a:gd name="T34" fmla="*/ 1 w 70"/>
                <a:gd name="T35" fmla="*/ 1 h 163"/>
                <a:gd name="T36" fmla="*/ 1 w 70"/>
                <a:gd name="T37" fmla="*/ 1 h 163"/>
                <a:gd name="T38" fmla="*/ 1 w 70"/>
                <a:gd name="T39" fmla="*/ 1 h 163"/>
                <a:gd name="T40" fmla="*/ 1 w 70"/>
                <a:gd name="T41" fmla="*/ 1 h 1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0"/>
                <a:gd name="T64" fmla="*/ 0 h 163"/>
                <a:gd name="T65" fmla="*/ 70 w 70"/>
                <a:gd name="T66" fmla="*/ 163 h 16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0" h="163">
                  <a:moveTo>
                    <a:pt x="30" y="163"/>
                  </a:moveTo>
                  <a:lnTo>
                    <a:pt x="18" y="145"/>
                  </a:lnTo>
                  <a:lnTo>
                    <a:pt x="9" y="124"/>
                  </a:lnTo>
                  <a:lnTo>
                    <a:pt x="3" y="101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4" y="36"/>
                  </a:lnTo>
                  <a:lnTo>
                    <a:pt x="13" y="18"/>
                  </a:lnTo>
                  <a:lnTo>
                    <a:pt x="28" y="6"/>
                  </a:lnTo>
                  <a:lnTo>
                    <a:pt x="43" y="0"/>
                  </a:lnTo>
                  <a:lnTo>
                    <a:pt x="56" y="2"/>
                  </a:lnTo>
                  <a:lnTo>
                    <a:pt x="64" y="9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59" y="62"/>
                  </a:lnTo>
                  <a:lnTo>
                    <a:pt x="48" y="74"/>
                  </a:lnTo>
                  <a:lnTo>
                    <a:pt x="33" y="97"/>
                  </a:lnTo>
                  <a:lnTo>
                    <a:pt x="27" y="127"/>
                  </a:lnTo>
                  <a:lnTo>
                    <a:pt x="28" y="152"/>
                  </a:lnTo>
                  <a:lnTo>
                    <a:pt x="30" y="16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6" name="Freeform 540"/>
            <p:cNvSpPr>
              <a:spLocks/>
            </p:cNvSpPr>
            <p:nvPr/>
          </p:nvSpPr>
          <p:spPr bwMode="auto">
            <a:xfrm>
              <a:off x="2376" y="1599"/>
              <a:ext cx="180" cy="174"/>
            </a:xfrm>
            <a:custGeom>
              <a:avLst/>
              <a:gdLst>
                <a:gd name="T0" fmla="*/ 0 w 361"/>
                <a:gd name="T1" fmla="*/ 1 h 348"/>
                <a:gd name="T2" fmla="*/ 0 w 361"/>
                <a:gd name="T3" fmla="*/ 1 h 348"/>
                <a:gd name="T4" fmla="*/ 0 w 361"/>
                <a:gd name="T5" fmla="*/ 0 h 348"/>
                <a:gd name="T6" fmla="*/ 0 w 361"/>
                <a:gd name="T7" fmla="*/ 0 h 348"/>
                <a:gd name="T8" fmla="*/ 0 w 361"/>
                <a:gd name="T9" fmla="*/ 1 h 348"/>
                <a:gd name="T10" fmla="*/ 0 w 361"/>
                <a:gd name="T11" fmla="*/ 1 h 348"/>
                <a:gd name="T12" fmla="*/ 0 w 361"/>
                <a:gd name="T13" fmla="*/ 1 h 348"/>
                <a:gd name="T14" fmla="*/ 0 w 361"/>
                <a:gd name="T15" fmla="*/ 1 h 348"/>
                <a:gd name="T16" fmla="*/ 0 w 361"/>
                <a:gd name="T17" fmla="*/ 1 h 348"/>
                <a:gd name="T18" fmla="*/ 0 w 361"/>
                <a:gd name="T19" fmla="*/ 1 h 348"/>
                <a:gd name="T20" fmla="*/ 0 w 361"/>
                <a:gd name="T21" fmla="*/ 1 h 348"/>
                <a:gd name="T22" fmla="*/ 0 w 361"/>
                <a:gd name="T23" fmla="*/ 1 h 348"/>
                <a:gd name="T24" fmla="*/ 0 w 361"/>
                <a:gd name="T25" fmla="*/ 1 h 348"/>
                <a:gd name="T26" fmla="*/ 0 w 361"/>
                <a:gd name="T27" fmla="*/ 1 h 348"/>
                <a:gd name="T28" fmla="*/ 0 w 361"/>
                <a:gd name="T29" fmla="*/ 1 h 348"/>
                <a:gd name="T30" fmla="*/ 0 w 361"/>
                <a:gd name="T31" fmla="*/ 1 h 348"/>
                <a:gd name="T32" fmla="*/ 0 w 361"/>
                <a:gd name="T33" fmla="*/ 1 h 348"/>
                <a:gd name="T34" fmla="*/ 0 w 361"/>
                <a:gd name="T35" fmla="*/ 1 h 348"/>
                <a:gd name="T36" fmla="*/ 0 w 361"/>
                <a:gd name="T37" fmla="*/ 1 h 348"/>
                <a:gd name="T38" fmla="*/ 0 w 361"/>
                <a:gd name="T39" fmla="*/ 1 h 348"/>
                <a:gd name="T40" fmla="*/ 0 w 361"/>
                <a:gd name="T41" fmla="*/ 1 h 348"/>
                <a:gd name="T42" fmla="*/ 0 w 361"/>
                <a:gd name="T43" fmla="*/ 1 h 348"/>
                <a:gd name="T44" fmla="*/ 0 w 361"/>
                <a:gd name="T45" fmla="*/ 1 h 348"/>
                <a:gd name="T46" fmla="*/ 0 w 361"/>
                <a:gd name="T47" fmla="*/ 1 h 348"/>
                <a:gd name="T48" fmla="*/ 0 w 361"/>
                <a:gd name="T49" fmla="*/ 1 h 348"/>
                <a:gd name="T50" fmla="*/ 0 w 361"/>
                <a:gd name="T51" fmla="*/ 1 h 348"/>
                <a:gd name="T52" fmla="*/ 0 w 361"/>
                <a:gd name="T53" fmla="*/ 1 h 348"/>
                <a:gd name="T54" fmla="*/ 0 w 361"/>
                <a:gd name="T55" fmla="*/ 1 h 348"/>
                <a:gd name="T56" fmla="*/ 0 w 361"/>
                <a:gd name="T57" fmla="*/ 1 h 348"/>
                <a:gd name="T58" fmla="*/ 0 w 361"/>
                <a:gd name="T59" fmla="*/ 1 h 348"/>
                <a:gd name="T60" fmla="*/ 0 w 361"/>
                <a:gd name="T61" fmla="*/ 1 h 348"/>
                <a:gd name="T62" fmla="*/ 0 w 361"/>
                <a:gd name="T63" fmla="*/ 1 h 348"/>
                <a:gd name="T64" fmla="*/ 0 w 361"/>
                <a:gd name="T65" fmla="*/ 1 h 348"/>
                <a:gd name="T66" fmla="*/ 0 w 361"/>
                <a:gd name="T67" fmla="*/ 1 h 348"/>
                <a:gd name="T68" fmla="*/ 0 w 361"/>
                <a:gd name="T69" fmla="*/ 1 h 348"/>
                <a:gd name="T70" fmla="*/ 0 w 361"/>
                <a:gd name="T71" fmla="*/ 1 h 348"/>
                <a:gd name="T72" fmla="*/ 0 w 361"/>
                <a:gd name="T73" fmla="*/ 1 h 348"/>
                <a:gd name="T74" fmla="*/ 0 w 361"/>
                <a:gd name="T75" fmla="*/ 1 h 348"/>
                <a:gd name="T76" fmla="*/ 0 w 361"/>
                <a:gd name="T77" fmla="*/ 1 h 348"/>
                <a:gd name="T78" fmla="*/ 0 w 361"/>
                <a:gd name="T79" fmla="*/ 1 h 348"/>
                <a:gd name="T80" fmla="*/ 0 w 361"/>
                <a:gd name="T81" fmla="*/ 1 h 3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1"/>
                <a:gd name="T124" fmla="*/ 0 h 348"/>
                <a:gd name="T125" fmla="*/ 361 w 361"/>
                <a:gd name="T126" fmla="*/ 348 h 34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1" h="348">
                  <a:moveTo>
                    <a:pt x="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8" y="0"/>
                  </a:lnTo>
                  <a:lnTo>
                    <a:pt x="23" y="4"/>
                  </a:lnTo>
                  <a:lnTo>
                    <a:pt x="44" y="8"/>
                  </a:lnTo>
                  <a:lnTo>
                    <a:pt x="69" y="16"/>
                  </a:lnTo>
                  <a:lnTo>
                    <a:pt x="98" y="27"/>
                  </a:lnTo>
                  <a:lnTo>
                    <a:pt x="129" y="39"/>
                  </a:lnTo>
                  <a:lnTo>
                    <a:pt x="162" y="55"/>
                  </a:lnTo>
                  <a:lnTo>
                    <a:pt x="196" y="74"/>
                  </a:lnTo>
                  <a:lnTo>
                    <a:pt x="229" y="96"/>
                  </a:lnTo>
                  <a:lnTo>
                    <a:pt x="262" y="120"/>
                  </a:lnTo>
                  <a:lnTo>
                    <a:pt x="291" y="146"/>
                  </a:lnTo>
                  <a:lnTo>
                    <a:pt x="317" y="178"/>
                  </a:lnTo>
                  <a:lnTo>
                    <a:pt x="340" y="210"/>
                  </a:lnTo>
                  <a:lnTo>
                    <a:pt x="356" y="247"/>
                  </a:lnTo>
                  <a:lnTo>
                    <a:pt x="361" y="267"/>
                  </a:lnTo>
                  <a:lnTo>
                    <a:pt x="358" y="287"/>
                  </a:lnTo>
                  <a:lnTo>
                    <a:pt x="354" y="304"/>
                  </a:lnTo>
                  <a:lnTo>
                    <a:pt x="346" y="319"/>
                  </a:lnTo>
                  <a:lnTo>
                    <a:pt x="336" y="331"/>
                  </a:lnTo>
                  <a:lnTo>
                    <a:pt x="328" y="340"/>
                  </a:lnTo>
                  <a:lnTo>
                    <a:pt x="323" y="346"/>
                  </a:lnTo>
                  <a:lnTo>
                    <a:pt x="320" y="348"/>
                  </a:lnTo>
                  <a:lnTo>
                    <a:pt x="321" y="346"/>
                  </a:lnTo>
                  <a:lnTo>
                    <a:pt x="326" y="341"/>
                  </a:lnTo>
                  <a:lnTo>
                    <a:pt x="331" y="332"/>
                  </a:lnTo>
                  <a:lnTo>
                    <a:pt x="336" y="320"/>
                  </a:lnTo>
                  <a:lnTo>
                    <a:pt x="340" y="305"/>
                  </a:lnTo>
                  <a:lnTo>
                    <a:pt x="342" y="287"/>
                  </a:lnTo>
                  <a:lnTo>
                    <a:pt x="341" y="267"/>
                  </a:lnTo>
                  <a:lnTo>
                    <a:pt x="336" y="244"/>
                  </a:lnTo>
                  <a:lnTo>
                    <a:pt x="326" y="220"/>
                  </a:lnTo>
                  <a:lnTo>
                    <a:pt x="309" y="194"/>
                  </a:lnTo>
                  <a:lnTo>
                    <a:pt x="283" y="165"/>
                  </a:lnTo>
                  <a:lnTo>
                    <a:pt x="250" y="136"/>
                  </a:lnTo>
                  <a:lnTo>
                    <a:pt x="207" y="105"/>
                  </a:lnTo>
                  <a:lnTo>
                    <a:pt x="153" y="73"/>
                  </a:lnTo>
                  <a:lnTo>
                    <a:pt x="88" y="3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7" name="Freeform 541"/>
            <p:cNvSpPr>
              <a:spLocks/>
            </p:cNvSpPr>
            <p:nvPr/>
          </p:nvSpPr>
          <p:spPr bwMode="auto">
            <a:xfrm>
              <a:off x="2332" y="2439"/>
              <a:ext cx="63" cy="171"/>
            </a:xfrm>
            <a:custGeom>
              <a:avLst/>
              <a:gdLst>
                <a:gd name="T0" fmla="*/ 1 w 126"/>
                <a:gd name="T1" fmla="*/ 0 h 343"/>
                <a:gd name="T2" fmla="*/ 1 w 126"/>
                <a:gd name="T3" fmla="*/ 0 h 343"/>
                <a:gd name="T4" fmla="*/ 1 w 126"/>
                <a:gd name="T5" fmla="*/ 0 h 343"/>
                <a:gd name="T6" fmla="*/ 0 w 126"/>
                <a:gd name="T7" fmla="*/ 0 h 343"/>
                <a:gd name="T8" fmla="*/ 1 w 126"/>
                <a:gd name="T9" fmla="*/ 0 h 343"/>
                <a:gd name="T10" fmla="*/ 1 w 126"/>
                <a:gd name="T11" fmla="*/ 0 h 343"/>
                <a:gd name="T12" fmla="*/ 1 w 126"/>
                <a:gd name="T13" fmla="*/ 0 h 343"/>
                <a:gd name="T14" fmla="*/ 1 w 126"/>
                <a:gd name="T15" fmla="*/ 0 h 343"/>
                <a:gd name="T16" fmla="*/ 1 w 126"/>
                <a:gd name="T17" fmla="*/ 0 h 343"/>
                <a:gd name="T18" fmla="*/ 1 w 126"/>
                <a:gd name="T19" fmla="*/ 0 h 343"/>
                <a:gd name="T20" fmla="*/ 1 w 126"/>
                <a:gd name="T21" fmla="*/ 0 h 343"/>
                <a:gd name="T22" fmla="*/ 1 w 126"/>
                <a:gd name="T23" fmla="*/ 0 h 343"/>
                <a:gd name="T24" fmla="*/ 1 w 126"/>
                <a:gd name="T25" fmla="*/ 0 h 343"/>
                <a:gd name="T26" fmla="*/ 1 w 126"/>
                <a:gd name="T27" fmla="*/ 0 h 343"/>
                <a:gd name="T28" fmla="*/ 1 w 126"/>
                <a:gd name="T29" fmla="*/ 0 h 343"/>
                <a:gd name="T30" fmla="*/ 1 w 126"/>
                <a:gd name="T31" fmla="*/ 0 h 343"/>
                <a:gd name="T32" fmla="*/ 1 w 126"/>
                <a:gd name="T33" fmla="*/ 0 h 343"/>
                <a:gd name="T34" fmla="*/ 1 w 126"/>
                <a:gd name="T35" fmla="*/ 0 h 343"/>
                <a:gd name="T36" fmla="*/ 1 w 126"/>
                <a:gd name="T37" fmla="*/ 0 h 343"/>
                <a:gd name="T38" fmla="*/ 1 w 126"/>
                <a:gd name="T39" fmla="*/ 0 h 343"/>
                <a:gd name="T40" fmla="*/ 1 w 126"/>
                <a:gd name="T41" fmla="*/ 0 h 343"/>
                <a:gd name="T42" fmla="*/ 1 w 126"/>
                <a:gd name="T43" fmla="*/ 0 h 343"/>
                <a:gd name="T44" fmla="*/ 1 w 126"/>
                <a:gd name="T45" fmla="*/ 0 h 343"/>
                <a:gd name="T46" fmla="*/ 1 w 126"/>
                <a:gd name="T47" fmla="*/ 0 h 343"/>
                <a:gd name="T48" fmla="*/ 1 w 126"/>
                <a:gd name="T49" fmla="*/ 0 h 3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343"/>
                <a:gd name="T77" fmla="*/ 126 w 126"/>
                <a:gd name="T78" fmla="*/ 343 h 34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343">
                  <a:moveTo>
                    <a:pt x="25" y="0"/>
                  </a:moveTo>
                  <a:lnTo>
                    <a:pt x="10" y="30"/>
                  </a:lnTo>
                  <a:lnTo>
                    <a:pt x="2" y="71"/>
                  </a:lnTo>
                  <a:lnTo>
                    <a:pt x="0" y="121"/>
                  </a:lnTo>
                  <a:lnTo>
                    <a:pt x="5" y="175"/>
                  </a:lnTo>
                  <a:lnTo>
                    <a:pt x="19" y="228"/>
                  </a:lnTo>
                  <a:lnTo>
                    <a:pt x="43" y="276"/>
                  </a:lnTo>
                  <a:lnTo>
                    <a:pt x="79" y="316"/>
                  </a:lnTo>
                  <a:lnTo>
                    <a:pt x="126" y="343"/>
                  </a:lnTo>
                  <a:lnTo>
                    <a:pt x="123" y="341"/>
                  </a:lnTo>
                  <a:lnTo>
                    <a:pt x="115" y="332"/>
                  </a:lnTo>
                  <a:lnTo>
                    <a:pt x="102" y="321"/>
                  </a:lnTo>
                  <a:lnTo>
                    <a:pt x="87" y="306"/>
                  </a:lnTo>
                  <a:lnTo>
                    <a:pt x="71" y="288"/>
                  </a:lnTo>
                  <a:lnTo>
                    <a:pt x="55" y="267"/>
                  </a:lnTo>
                  <a:lnTo>
                    <a:pt x="41" y="245"/>
                  </a:lnTo>
                  <a:lnTo>
                    <a:pt x="30" y="221"/>
                  </a:lnTo>
                  <a:lnTo>
                    <a:pt x="19" y="183"/>
                  </a:lnTo>
                  <a:lnTo>
                    <a:pt x="13" y="145"/>
                  </a:lnTo>
                  <a:lnTo>
                    <a:pt x="12" y="108"/>
                  </a:lnTo>
                  <a:lnTo>
                    <a:pt x="13" y="73"/>
                  </a:lnTo>
                  <a:lnTo>
                    <a:pt x="17" y="43"/>
                  </a:lnTo>
                  <a:lnTo>
                    <a:pt x="20" y="20"/>
                  </a:lnTo>
                  <a:lnTo>
                    <a:pt x="24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8" name="Freeform 542"/>
            <p:cNvSpPr>
              <a:spLocks/>
            </p:cNvSpPr>
            <p:nvPr/>
          </p:nvSpPr>
          <p:spPr bwMode="auto">
            <a:xfrm>
              <a:off x="2684" y="2480"/>
              <a:ext cx="165" cy="80"/>
            </a:xfrm>
            <a:custGeom>
              <a:avLst/>
              <a:gdLst>
                <a:gd name="T0" fmla="*/ 0 w 332"/>
                <a:gd name="T1" fmla="*/ 1 h 160"/>
                <a:gd name="T2" fmla="*/ 0 w 332"/>
                <a:gd name="T3" fmla="*/ 1 h 160"/>
                <a:gd name="T4" fmla="*/ 0 w 332"/>
                <a:gd name="T5" fmla="*/ 1 h 160"/>
                <a:gd name="T6" fmla="*/ 0 w 332"/>
                <a:gd name="T7" fmla="*/ 1 h 160"/>
                <a:gd name="T8" fmla="*/ 0 w 332"/>
                <a:gd name="T9" fmla="*/ 1 h 160"/>
                <a:gd name="T10" fmla="*/ 0 w 332"/>
                <a:gd name="T11" fmla="*/ 1 h 160"/>
                <a:gd name="T12" fmla="*/ 0 w 332"/>
                <a:gd name="T13" fmla="*/ 1 h 160"/>
                <a:gd name="T14" fmla="*/ 0 w 332"/>
                <a:gd name="T15" fmla="*/ 1 h 160"/>
                <a:gd name="T16" fmla="*/ 0 w 332"/>
                <a:gd name="T17" fmla="*/ 1 h 160"/>
                <a:gd name="T18" fmla="*/ 0 w 332"/>
                <a:gd name="T19" fmla="*/ 1 h 160"/>
                <a:gd name="T20" fmla="*/ 0 w 332"/>
                <a:gd name="T21" fmla="*/ 1 h 160"/>
                <a:gd name="T22" fmla="*/ 0 w 332"/>
                <a:gd name="T23" fmla="*/ 1 h 160"/>
                <a:gd name="T24" fmla="*/ 0 w 332"/>
                <a:gd name="T25" fmla="*/ 0 h 160"/>
                <a:gd name="T26" fmla="*/ 0 w 332"/>
                <a:gd name="T27" fmla="*/ 0 h 160"/>
                <a:gd name="T28" fmla="*/ 0 w 332"/>
                <a:gd name="T29" fmla="*/ 1 h 160"/>
                <a:gd name="T30" fmla="*/ 0 w 332"/>
                <a:gd name="T31" fmla="*/ 1 h 160"/>
                <a:gd name="T32" fmla="*/ 0 w 332"/>
                <a:gd name="T33" fmla="*/ 1 h 160"/>
                <a:gd name="T34" fmla="*/ 0 w 332"/>
                <a:gd name="T35" fmla="*/ 1 h 160"/>
                <a:gd name="T36" fmla="*/ 0 w 332"/>
                <a:gd name="T37" fmla="*/ 1 h 160"/>
                <a:gd name="T38" fmla="*/ 0 w 332"/>
                <a:gd name="T39" fmla="*/ 1 h 160"/>
                <a:gd name="T40" fmla="*/ 0 w 332"/>
                <a:gd name="T41" fmla="*/ 1 h 160"/>
                <a:gd name="T42" fmla="*/ 0 w 332"/>
                <a:gd name="T43" fmla="*/ 1 h 160"/>
                <a:gd name="T44" fmla="*/ 0 w 332"/>
                <a:gd name="T45" fmla="*/ 1 h 160"/>
                <a:gd name="T46" fmla="*/ 0 w 332"/>
                <a:gd name="T47" fmla="*/ 1 h 160"/>
                <a:gd name="T48" fmla="*/ 0 w 332"/>
                <a:gd name="T49" fmla="*/ 1 h 160"/>
                <a:gd name="T50" fmla="*/ 0 w 332"/>
                <a:gd name="T51" fmla="*/ 1 h 160"/>
                <a:gd name="T52" fmla="*/ 0 w 332"/>
                <a:gd name="T53" fmla="*/ 1 h 160"/>
                <a:gd name="T54" fmla="*/ 0 w 332"/>
                <a:gd name="T55" fmla="*/ 1 h 160"/>
                <a:gd name="T56" fmla="*/ 0 w 332"/>
                <a:gd name="T57" fmla="*/ 1 h 160"/>
                <a:gd name="T58" fmla="*/ 0 w 332"/>
                <a:gd name="T59" fmla="*/ 1 h 160"/>
                <a:gd name="T60" fmla="*/ 0 w 332"/>
                <a:gd name="T61" fmla="*/ 1 h 160"/>
                <a:gd name="T62" fmla="*/ 0 w 332"/>
                <a:gd name="T63" fmla="*/ 1 h 160"/>
                <a:gd name="T64" fmla="*/ 0 w 332"/>
                <a:gd name="T65" fmla="*/ 1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32"/>
                <a:gd name="T100" fmla="*/ 0 h 160"/>
                <a:gd name="T101" fmla="*/ 332 w 332"/>
                <a:gd name="T102" fmla="*/ 160 h 16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32" h="160">
                  <a:moveTo>
                    <a:pt x="332" y="160"/>
                  </a:moveTo>
                  <a:lnTo>
                    <a:pt x="326" y="146"/>
                  </a:lnTo>
                  <a:lnTo>
                    <a:pt x="318" y="130"/>
                  </a:lnTo>
                  <a:lnTo>
                    <a:pt x="305" y="114"/>
                  </a:lnTo>
                  <a:lnTo>
                    <a:pt x="290" y="96"/>
                  </a:lnTo>
                  <a:lnTo>
                    <a:pt x="273" y="79"/>
                  </a:lnTo>
                  <a:lnTo>
                    <a:pt x="254" y="63"/>
                  </a:lnTo>
                  <a:lnTo>
                    <a:pt x="232" y="48"/>
                  </a:lnTo>
                  <a:lnTo>
                    <a:pt x="208" y="34"/>
                  </a:lnTo>
                  <a:lnTo>
                    <a:pt x="183" y="21"/>
                  </a:lnTo>
                  <a:lnTo>
                    <a:pt x="158" y="11"/>
                  </a:lnTo>
                  <a:lnTo>
                    <a:pt x="132" y="4"/>
                  </a:lnTo>
                  <a:lnTo>
                    <a:pt x="104" y="0"/>
                  </a:lnTo>
                  <a:lnTo>
                    <a:pt x="77" y="0"/>
                  </a:lnTo>
                  <a:lnTo>
                    <a:pt x="51" y="2"/>
                  </a:lnTo>
                  <a:lnTo>
                    <a:pt x="26" y="10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15" y="19"/>
                  </a:lnTo>
                  <a:lnTo>
                    <a:pt x="33" y="17"/>
                  </a:lnTo>
                  <a:lnTo>
                    <a:pt x="54" y="15"/>
                  </a:lnTo>
                  <a:lnTo>
                    <a:pt x="79" y="13"/>
                  </a:lnTo>
                  <a:lnTo>
                    <a:pt x="105" y="15"/>
                  </a:lnTo>
                  <a:lnTo>
                    <a:pt x="132" y="18"/>
                  </a:lnTo>
                  <a:lnTo>
                    <a:pt x="157" y="24"/>
                  </a:lnTo>
                  <a:lnTo>
                    <a:pt x="194" y="39"/>
                  </a:lnTo>
                  <a:lnTo>
                    <a:pt x="226" y="59"/>
                  </a:lnTo>
                  <a:lnTo>
                    <a:pt x="256" y="81"/>
                  </a:lnTo>
                  <a:lnTo>
                    <a:pt x="282" y="104"/>
                  </a:lnTo>
                  <a:lnTo>
                    <a:pt x="303" y="125"/>
                  </a:lnTo>
                  <a:lnTo>
                    <a:pt x="318" y="144"/>
                  </a:lnTo>
                  <a:lnTo>
                    <a:pt x="329" y="155"/>
                  </a:lnTo>
                  <a:lnTo>
                    <a:pt x="332" y="16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59" name="Freeform 543"/>
            <p:cNvSpPr>
              <a:spLocks/>
            </p:cNvSpPr>
            <p:nvPr/>
          </p:nvSpPr>
          <p:spPr bwMode="auto">
            <a:xfrm>
              <a:off x="2464" y="1984"/>
              <a:ext cx="186" cy="670"/>
            </a:xfrm>
            <a:custGeom>
              <a:avLst/>
              <a:gdLst>
                <a:gd name="T0" fmla="*/ 0 w 373"/>
                <a:gd name="T1" fmla="*/ 1 h 1340"/>
                <a:gd name="T2" fmla="*/ 0 w 373"/>
                <a:gd name="T3" fmla="*/ 1 h 1340"/>
                <a:gd name="T4" fmla="*/ 0 w 373"/>
                <a:gd name="T5" fmla="*/ 1 h 1340"/>
                <a:gd name="T6" fmla="*/ 0 w 373"/>
                <a:gd name="T7" fmla="*/ 1 h 1340"/>
                <a:gd name="T8" fmla="*/ 0 w 373"/>
                <a:gd name="T9" fmla="*/ 1 h 1340"/>
                <a:gd name="T10" fmla="*/ 0 w 373"/>
                <a:gd name="T11" fmla="*/ 1 h 1340"/>
                <a:gd name="T12" fmla="*/ 0 w 373"/>
                <a:gd name="T13" fmla="*/ 1 h 1340"/>
                <a:gd name="T14" fmla="*/ 0 w 373"/>
                <a:gd name="T15" fmla="*/ 1 h 1340"/>
                <a:gd name="T16" fmla="*/ 0 w 373"/>
                <a:gd name="T17" fmla="*/ 1 h 1340"/>
                <a:gd name="T18" fmla="*/ 0 w 373"/>
                <a:gd name="T19" fmla="*/ 1 h 1340"/>
                <a:gd name="T20" fmla="*/ 0 w 373"/>
                <a:gd name="T21" fmla="*/ 1 h 1340"/>
                <a:gd name="T22" fmla="*/ 0 w 373"/>
                <a:gd name="T23" fmla="*/ 1 h 1340"/>
                <a:gd name="T24" fmla="*/ 0 w 373"/>
                <a:gd name="T25" fmla="*/ 1 h 1340"/>
                <a:gd name="T26" fmla="*/ 0 w 373"/>
                <a:gd name="T27" fmla="*/ 1 h 1340"/>
                <a:gd name="T28" fmla="*/ 0 w 373"/>
                <a:gd name="T29" fmla="*/ 1 h 1340"/>
                <a:gd name="T30" fmla="*/ 0 w 373"/>
                <a:gd name="T31" fmla="*/ 1 h 1340"/>
                <a:gd name="T32" fmla="*/ 0 w 373"/>
                <a:gd name="T33" fmla="*/ 1 h 1340"/>
                <a:gd name="T34" fmla="*/ 0 w 373"/>
                <a:gd name="T35" fmla="*/ 1 h 1340"/>
                <a:gd name="T36" fmla="*/ 0 w 373"/>
                <a:gd name="T37" fmla="*/ 1 h 1340"/>
                <a:gd name="T38" fmla="*/ 0 w 373"/>
                <a:gd name="T39" fmla="*/ 1 h 1340"/>
                <a:gd name="T40" fmla="*/ 0 w 373"/>
                <a:gd name="T41" fmla="*/ 1 h 1340"/>
                <a:gd name="T42" fmla="*/ 0 w 373"/>
                <a:gd name="T43" fmla="*/ 1 h 1340"/>
                <a:gd name="T44" fmla="*/ 0 w 373"/>
                <a:gd name="T45" fmla="*/ 1 h 1340"/>
                <a:gd name="T46" fmla="*/ 0 w 373"/>
                <a:gd name="T47" fmla="*/ 1 h 1340"/>
                <a:gd name="T48" fmla="*/ 0 w 373"/>
                <a:gd name="T49" fmla="*/ 1 h 1340"/>
                <a:gd name="T50" fmla="*/ 0 w 373"/>
                <a:gd name="T51" fmla="*/ 1 h 1340"/>
                <a:gd name="T52" fmla="*/ 0 w 373"/>
                <a:gd name="T53" fmla="*/ 1 h 1340"/>
                <a:gd name="T54" fmla="*/ 0 w 373"/>
                <a:gd name="T55" fmla="*/ 1 h 1340"/>
                <a:gd name="T56" fmla="*/ 0 w 373"/>
                <a:gd name="T57" fmla="*/ 1 h 1340"/>
                <a:gd name="T58" fmla="*/ 0 w 373"/>
                <a:gd name="T59" fmla="*/ 1 h 1340"/>
                <a:gd name="T60" fmla="*/ 0 w 373"/>
                <a:gd name="T61" fmla="*/ 1 h 1340"/>
                <a:gd name="T62" fmla="*/ 0 w 373"/>
                <a:gd name="T63" fmla="*/ 1 h 1340"/>
                <a:gd name="T64" fmla="*/ 0 w 373"/>
                <a:gd name="T65" fmla="*/ 1 h 1340"/>
                <a:gd name="T66" fmla="*/ 0 w 373"/>
                <a:gd name="T67" fmla="*/ 1 h 1340"/>
                <a:gd name="T68" fmla="*/ 0 w 373"/>
                <a:gd name="T69" fmla="*/ 1 h 1340"/>
                <a:gd name="T70" fmla="*/ 0 w 373"/>
                <a:gd name="T71" fmla="*/ 1 h 1340"/>
                <a:gd name="T72" fmla="*/ 0 w 373"/>
                <a:gd name="T73" fmla="*/ 1 h 1340"/>
                <a:gd name="T74" fmla="*/ 0 w 373"/>
                <a:gd name="T75" fmla="*/ 1 h 1340"/>
                <a:gd name="T76" fmla="*/ 0 w 373"/>
                <a:gd name="T77" fmla="*/ 1 h 1340"/>
                <a:gd name="T78" fmla="*/ 0 w 373"/>
                <a:gd name="T79" fmla="*/ 1 h 1340"/>
                <a:gd name="T80" fmla="*/ 0 w 373"/>
                <a:gd name="T81" fmla="*/ 1 h 1340"/>
                <a:gd name="T82" fmla="*/ 0 w 373"/>
                <a:gd name="T83" fmla="*/ 1 h 1340"/>
                <a:gd name="T84" fmla="*/ 0 w 373"/>
                <a:gd name="T85" fmla="*/ 1 h 1340"/>
                <a:gd name="T86" fmla="*/ 0 w 373"/>
                <a:gd name="T87" fmla="*/ 1 h 1340"/>
                <a:gd name="T88" fmla="*/ 0 w 373"/>
                <a:gd name="T89" fmla="*/ 1 h 1340"/>
                <a:gd name="T90" fmla="*/ 0 w 373"/>
                <a:gd name="T91" fmla="*/ 1 h 1340"/>
                <a:gd name="T92" fmla="*/ 0 w 373"/>
                <a:gd name="T93" fmla="*/ 1 h 1340"/>
                <a:gd name="T94" fmla="*/ 0 w 373"/>
                <a:gd name="T95" fmla="*/ 1 h 1340"/>
                <a:gd name="T96" fmla="*/ 0 w 373"/>
                <a:gd name="T97" fmla="*/ 1 h 1340"/>
                <a:gd name="T98" fmla="*/ 0 w 373"/>
                <a:gd name="T99" fmla="*/ 1 h 1340"/>
                <a:gd name="T100" fmla="*/ 0 w 373"/>
                <a:gd name="T101" fmla="*/ 1 h 1340"/>
                <a:gd name="T102" fmla="*/ 0 w 373"/>
                <a:gd name="T103" fmla="*/ 1 h 1340"/>
                <a:gd name="T104" fmla="*/ 0 w 373"/>
                <a:gd name="T105" fmla="*/ 1 h 1340"/>
                <a:gd name="T106" fmla="*/ 0 w 373"/>
                <a:gd name="T107" fmla="*/ 1 h 1340"/>
                <a:gd name="T108" fmla="*/ 0 w 373"/>
                <a:gd name="T109" fmla="*/ 1 h 1340"/>
                <a:gd name="T110" fmla="*/ 0 w 373"/>
                <a:gd name="T111" fmla="*/ 1 h 13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73"/>
                <a:gd name="T169" fmla="*/ 0 h 1340"/>
                <a:gd name="T170" fmla="*/ 373 w 373"/>
                <a:gd name="T171" fmla="*/ 1340 h 134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73" h="1340">
                  <a:moveTo>
                    <a:pt x="373" y="1336"/>
                  </a:moveTo>
                  <a:lnTo>
                    <a:pt x="330" y="1333"/>
                  </a:lnTo>
                  <a:lnTo>
                    <a:pt x="286" y="1329"/>
                  </a:lnTo>
                  <a:lnTo>
                    <a:pt x="242" y="1323"/>
                  </a:lnTo>
                  <a:lnTo>
                    <a:pt x="201" y="1315"/>
                  </a:lnTo>
                  <a:lnTo>
                    <a:pt x="162" y="1304"/>
                  </a:lnTo>
                  <a:lnTo>
                    <a:pt x="127" y="1287"/>
                  </a:lnTo>
                  <a:lnTo>
                    <a:pt x="96" y="1268"/>
                  </a:lnTo>
                  <a:lnTo>
                    <a:pt x="72" y="1242"/>
                  </a:lnTo>
                  <a:lnTo>
                    <a:pt x="53" y="1211"/>
                  </a:lnTo>
                  <a:lnTo>
                    <a:pt x="43" y="1175"/>
                  </a:lnTo>
                  <a:lnTo>
                    <a:pt x="42" y="1130"/>
                  </a:lnTo>
                  <a:lnTo>
                    <a:pt x="50" y="1077"/>
                  </a:lnTo>
                  <a:lnTo>
                    <a:pt x="68" y="1017"/>
                  </a:lnTo>
                  <a:lnTo>
                    <a:pt x="99" y="946"/>
                  </a:lnTo>
                  <a:lnTo>
                    <a:pt x="142" y="867"/>
                  </a:lnTo>
                  <a:lnTo>
                    <a:pt x="200" y="777"/>
                  </a:lnTo>
                  <a:lnTo>
                    <a:pt x="248" y="700"/>
                  </a:lnTo>
                  <a:lnTo>
                    <a:pt x="287" y="626"/>
                  </a:lnTo>
                  <a:lnTo>
                    <a:pt x="318" y="556"/>
                  </a:lnTo>
                  <a:lnTo>
                    <a:pt x="341" y="489"/>
                  </a:lnTo>
                  <a:lnTo>
                    <a:pt x="357" y="426"/>
                  </a:lnTo>
                  <a:lnTo>
                    <a:pt x="365" y="366"/>
                  </a:lnTo>
                  <a:lnTo>
                    <a:pt x="368" y="310"/>
                  </a:lnTo>
                  <a:lnTo>
                    <a:pt x="364" y="258"/>
                  </a:lnTo>
                  <a:lnTo>
                    <a:pt x="355" y="210"/>
                  </a:lnTo>
                  <a:lnTo>
                    <a:pt x="341" y="167"/>
                  </a:lnTo>
                  <a:lnTo>
                    <a:pt x="323" y="129"/>
                  </a:lnTo>
                  <a:lnTo>
                    <a:pt x="301" y="94"/>
                  </a:lnTo>
                  <a:lnTo>
                    <a:pt x="276" y="65"/>
                  </a:lnTo>
                  <a:lnTo>
                    <a:pt x="248" y="41"/>
                  </a:lnTo>
                  <a:lnTo>
                    <a:pt x="218" y="22"/>
                  </a:lnTo>
                  <a:lnTo>
                    <a:pt x="186" y="8"/>
                  </a:lnTo>
                  <a:lnTo>
                    <a:pt x="162" y="2"/>
                  </a:lnTo>
                  <a:lnTo>
                    <a:pt x="140" y="0"/>
                  </a:lnTo>
                  <a:lnTo>
                    <a:pt x="119" y="2"/>
                  </a:lnTo>
                  <a:lnTo>
                    <a:pt x="101" y="7"/>
                  </a:lnTo>
                  <a:lnTo>
                    <a:pt x="84" y="15"/>
                  </a:lnTo>
                  <a:lnTo>
                    <a:pt x="69" y="25"/>
                  </a:lnTo>
                  <a:lnTo>
                    <a:pt x="56" y="35"/>
                  </a:lnTo>
                  <a:lnTo>
                    <a:pt x="43" y="48"/>
                  </a:lnTo>
                  <a:lnTo>
                    <a:pt x="33" y="62"/>
                  </a:lnTo>
                  <a:lnTo>
                    <a:pt x="25" y="75"/>
                  </a:lnTo>
                  <a:lnTo>
                    <a:pt x="16" y="87"/>
                  </a:lnTo>
                  <a:lnTo>
                    <a:pt x="11" y="99"/>
                  </a:lnTo>
                  <a:lnTo>
                    <a:pt x="6" y="108"/>
                  </a:lnTo>
                  <a:lnTo>
                    <a:pt x="3" y="116"/>
                  </a:lnTo>
                  <a:lnTo>
                    <a:pt x="1" y="121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4" y="117"/>
                  </a:lnTo>
                  <a:lnTo>
                    <a:pt x="8" y="111"/>
                  </a:lnTo>
                  <a:lnTo>
                    <a:pt x="15" y="103"/>
                  </a:lnTo>
                  <a:lnTo>
                    <a:pt x="23" y="94"/>
                  </a:lnTo>
                  <a:lnTo>
                    <a:pt x="33" y="85"/>
                  </a:lnTo>
                  <a:lnTo>
                    <a:pt x="44" y="75"/>
                  </a:lnTo>
                  <a:lnTo>
                    <a:pt x="56" y="64"/>
                  </a:lnTo>
                  <a:lnTo>
                    <a:pt x="69" y="54"/>
                  </a:lnTo>
                  <a:lnTo>
                    <a:pt x="84" y="45"/>
                  </a:lnTo>
                  <a:lnTo>
                    <a:pt x="99" y="37"/>
                  </a:lnTo>
                  <a:lnTo>
                    <a:pt x="115" y="31"/>
                  </a:lnTo>
                  <a:lnTo>
                    <a:pt x="133" y="27"/>
                  </a:lnTo>
                  <a:lnTo>
                    <a:pt x="151" y="26"/>
                  </a:lnTo>
                  <a:lnTo>
                    <a:pt x="170" y="27"/>
                  </a:lnTo>
                  <a:lnTo>
                    <a:pt x="189" y="33"/>
                  </a:lnTo>
                  <a:lnTo>
                    <a:pt x="210" y="42"/>
                  </a:lnTo>
                  <a:lnTo>
                    <a:pt x="232" y="55"/>
                  </a:lnTo>
                  <a:lnTo>
                    <a:pt x="253" y="72"/>
                  </a:lnTo>
                  <a:lnTo>
                    <a:pt x="273" y="92"/>
                  </a:lnTo>
                  <a:lnTo>
                    <a:pt x="293" y="114"/>
                  </a:lnTo>
                  <a:lnTo>
                    <a:pt x="311" y="140"/>
                  </a:lnTo>
                  <a:lnTo>
                    <a:pt x="327" y="169"/>
                  </a:lnTo>
                  <a:lnTo>
                    <a:pt x="340" y="200"/>
                  </a:lnTo>
                  <a:lnTo>
                    <a:pt x="350" y="236"/>
                  </a:lnTo>
                  <a:lnTo>
                    <a:pt x="357" y="273"/>
                  </a:lnTo>
                  <a:lnTo>
                    <a:pt x="361" y="313"/>
                  </a:lnTo>
                  <a:lnTo>
                    <a:pt x="360" y="357"/>
                  </a:lnTo>
                  <a:lnTo>
                    <a:pt x="353" y="402"/>
                  </a:lnTo>
                  <a:lnTo>
                    <a:pt x="340" y="450"/>
                  </a:lnTo>
                  <a:lnTo>
                    <a:pt x="322" y="501"/>
                  </a:lnTo>
                  <a:lnTo>
                    <a:pt x="297" y="554"/>
                  </a:lnTo>
                  <a:lnTo>
                    <a:pt x="268" y="610"/>
                  </a:lnTo>
                  <a:lnTo>
                    <a:pt x="236" y="663"/>
                  </a:lnTo>
                  <a:lnTo>
                    <a:pt x="205" y="715"/>
                  </a:lnTo>
                  <a:lnTo>
                    <a:pt x="175" y="764"/>
                  </a:lnTo>
                  <a:lnTo>
                    <a:pt x="145" y="813"/>
                  </a:lnTo>
                  <a:lnTo>
                    <a:pt x="118" y="858"/>
                  </a:lnTo>
                  <a:lnTo>
                    <a:pt x="92" y="902"/>
                  </a:lnTo>
                  <a:lnTo>
                    <a:pt x="68" y="944"/>
                  </a:lnTo>
                  <a:lnTo>
                    <a:pt x="49" y="984"/>
                  </a:lnTo>
                  <a:lnTo>
                    <a:pt x="31" y="1022"/>
                  </a:lnTo>
                  <a:lnTo>
                    <a:pt x="19" y="1060"/>
                  </a:lnTo>
                  <a:lnTo>
                    <a:pt x="11" y="1095"/>
                  </a:lnTo>
                  <a:lnTo>
                    <a:pt x="7" y="1130"/>
                  </a:lnTo>
                  <a:lnTo>
                    <a:pt x="11" y="1162"/>
                  </a:lnTo>
                  <a:lnTo>
                    <a:pt x="19" y="1193"/>
                  </a:lnTo>
                  <a:lnTo>
                    <a:pt x="35" y="1223"/>
                  </a:lnTo>
                  <a:lnTo>
                    <a:pt x="56" y="1249"/>
                  </a:lnTo>
                  <a:lnTo>
                    <a:pt x="79" y="1271"/>
                  </a:lnTo>
                  <a:lnTo>
                    <a:pt x="104" y="1290"/>
                  </a:lnTo>
                  <a:lnTo>
                    <a:pt x="130" y="1305"/>
                  </a:lnTo>
                  <a:lnTo>
                    <a:pt x="158" y="1317"/>
                  </a:lnTo>
                  <a:lnTo>
                    <a:pt x="187" y="1325"/>
                  </a:lnTo>
                  <a:lnTo>
                    <a:pt x="215" y="1332"/>
                  </a:lnTo>
                  <a:lnTo>
                    <a:pt x="242" y="1337"/>
                  </a:lnTo>
                  <a:lnTo>
                    <a:pt x="269" y="1339"/>
                  </a:lnTo>
                  <a:lnTo>
                    <a:pt x="293" y="1340"/>
                  </a:lnTo>
                  <a:lnTo>
                    <a:pt x="316" y="1340"/>
                  </a:lnTo>
                  <a:lnTo>
                    <a:pt x="334" y="1339"/>
                  </a:lnTo>
                  <a:lnTo>
                    <a:pt x="350" y="1338"/>
                  </a:lnTo>
                  <a:lnTo>
                    <a:pt x="363" y="1337"/>
                  </a:lnTo>
                  <a:lnTo>
                    <a:pt x="371" y="1336"/>
                  </a:lnTo>
                  <a:lnTo>
                    <a:pt x="373" y="133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0" name="Freeform 544"/>
            <p:cNvSpPr>
              <a:spLocks/>
            </p:cNvSpPr>
            <p:nvPr/>
          </p:nvSpPr>
          <p:spPr bwMode="auto">
            <a:xfrm>
              <a:off x="2886" y="2685"/>
              <a:ext cx="55" cy="62"/>
            </a:xfrm>
            <a:custGeom>
              <a:avLst/>
              <a:gdLst>
                <a:gd name="T0" fmla="*/ 1 w 110"/>
                <a:gd name="T1" fmla="*/ 1 h 123"/>
                <a:gd name="T2" fmla="*/ 1 w 110"/>
                <a:gd name="T3" fmla="*/ 1 h 123"/>
                <a:gd name="T4" fmla="*/ 1 w 110"/>
                <a:gd name="T5" fmla="*/ 1 h 123"/>
                <a:gd name="T6" fmla="*/ 1 w 110"/>
                <a:gd name="T7" fmla="*/ 1 h 123"/>
                <a:gd name="T8" fmla="*/ 1 w 110"/>
                <a:gd name="T9" fmla="*/ 1 h 123"/>
                <a:gd name="T10" fmla="*/ 1 w 110"/>
                <a:gd name="T11" fmla="*/ 1 h 123"/>
                <a:gd name="T12" fmla="*/ 1 w 110"/>
                <a:gd name="T13" fmla="*/ 1 h 123"/>
                <a:gd name="T14" fmla="*/ 1 w 110"/>
                <a:gd name="T15" fmla="*/ 1 h 123"/>
                <a:gd name="T16" fmla="*/ 1 w 110"/>
                <a:gd name="T17" fmla="*/ 1 h 123"/>
                <a:gd name="T18" fmla="*/ 1 w 110"/>
                <a:gd name="T19" fmla="*/ 1 h 123"/>
                <a:gd name="T20" fmla="*/ 1 w 110"/>
                <a:gd name="T21" fmla="*/ 1 h 123"/>
                <a:gd name="T22" fmla="*/ 1 w 110"/>
                <a:gd name="T23" fmla="*/ 1 h 123"/>
                <a:gd name="T24" fmla="*/ 1 w 110"/>
                <a:gd name="T25" fmla="*/ 0 h 123"/>
                <a:gd name="T26" fmla="*/ 1 w 110"/>
                <a:gd name="T27" fmla="*/ 1 h 123"/>
                <a:gd name="T28" fmla="*/ 1 w 110"/>
                <a:gd name="T29" fmla="*/ 1 h 123"/>
                <a:gd name="T30" fmla="*/ 1 w 110"/>
                <a:gd name="T31" fmla="*/ 1 h 123"/>
                <a:gd name="T32" fmla="*/ 1 w 110"/>
                <a:gd name="T33" fmla="*/ 1 h 123"/>
                <a:gd name="T34" fmla="*/ 1 w 110"/>
                <a:gd name="T35" fmla="*/ 1 h 123"/>
                <a:gd name="T36" fmla="*/ 1 w 110"/>
                <a:gd name="T37" fmla="*/ 1 h 123"/>
                <a:gd name="T38" fmla="*/ 1 w 110"/>
                <a:gd name="T39" fmla="*/ 1 h 123"/>
                <a:gd name="T40" fmla="*/ 1 w 110"/>
                <a:gd name="T41" fmla="*/ 1 h 123"/>
                <a:gd name="T42" fmla="*/ 1 w 110"/>
                <a:gd name="T43" fmla="*/ 1 h 123"/>
                <a:gd name="T44" fmla="*/ 1 w 110"/>
                <a:gd name="T45" fmla="*/ 1 h 123"/>
                <a:gd name="T46" fmla="*/ 1 w 110"/>
                <a:gd name="T47" fmla="*/ 1 h 123"/>
                <a:gd name="T48" fmla="*/ 1 w 110"/>
                <a:gd name="T49" fmla="*/ 1 h 123"/>
                <a:gd name="T50" fmla="*/ 1 w 110"/>
                <a:gd name="T51" fmla="*/ 1 h 123"/>
                <a:gd name="T52" fmla="*/ 0 w 110"/>
                <a:gd name="T53" fmla="*/ 1 h 123"/>
                <a:gd name="T54" fmla="*/ 0 w 110"/>
                <a:gd name="T55" fmla="*/ 1 h 123"/>
                <a:gd name="T56" fmla="*/ 1 w 110"/>
                <a:gd name="T57" fmla="*/ 1 h 123"/>
                <a:gd name="T58" fmla="*/ 1 w 110"/>
                <a:gd name="T59" fmla="*/ 1 h 123"/>
                <a:gd name="T60" fmla="*/ 1 w 110"/>
                <a:gd name="T61" fmla="*/ 1 h 123"/>
                <a:gd name="T62" fmla="*/ 1 w 110"/>
                <a:gd name="T63" fmla="*/ 1 h 123"/>
                <a:gd name="T64" fmla="*/ 1 w 110"/>
                <a:gd name="T65" fmla="*/ 1 h 123"/>
                <a:gd name="T66" fmla="*/ 1 w 110"/>
                <a:gd name="T67" fmla="*/ 1 h 123"/>
                <a:gd name="T68" fmla="*/ 1 w 110"/>
                <a:gd name="T69" fmla="*/ 1 h 123"/>
                <a:gd name="T70" fmla="*/ 1 w 110"/>
                <a:gd name="T71" fmla="*/ 1 h 123"/>
                <a:gd name="T72" fmla="*/ 1 w 110"/>
                <a:gd name="T73" fmla="*/ 1 h 123"/>
                <a:gd name="T74" fmla="*/ 1 w 110"/>
                <a:gd name="T75" fmla="*/ 1 h 123"/>
                <a:gd name="T76" fmla="*/ 1 w 110"/>
                <a:gd name="T77" fmla="*/ 1 h 123"/>
                <a:gd name="T78" fmla="*/ 1 w 110"/>
                <a:gd name="T79" fmla="*/ 1 h 123"/>
                <a:gd name="T80" fmla="*/ 1 w 110"/>
                <a:gd name="T81" fmla="*/ 1 h 123"/>
                <a:gd name="T82" fmla="*/ 1 w 110"/>
                <a:gd name="T83" fmla="*/ 1 h 123"/>
                <a:gd name="T84" fmla="*/ 1 w 110"/>
                <a:gd name="T85" fmla="*/ 1 h 123"/>
                <a:gd name="T86" fmla="*/ 1 w 110"/>
                <a:gd name="T87" fmla="*/ 1 h 123"/>
                <a:gd name="T88" fmla="*/ 1 w 110"/>
                <a:gd name="T89" fmla="*/ 1 h 123"/>
                <a:gd name="T90" fmla="*/ 1 w 110"/>
                <a:gd name="T91" fmla="*/ 1 h 123"/>
                <a:gd name="T92" fmla="*/ 1 w 110"/>
                <a:gd name="T93" fmla="*/ 1 h 123"/>
                <a:gd name="T94" fmla="*/ 1 w 110"/>
                <a:gd name="T95" fmla="*/ 1 h 123"/>
                <a:gd name="T96" fmla="*/ 1 w 110"/>
                <a:gd name="T97" fmla="*/ 1 h 1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0"/>
                <a:gd name="T148" fmla="*/ 0 h 123"/>
                <a:gd name="T149" fmla="*/ 110 w 110"/>
                <a:gd name="T150" fmla="*/ 123 h 12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0" h="123">
                  <a:moveTo>
                    <a:pt x="99" y="62"/>
                  </a:moveTo>
                  <a:lnTo>
                    <a:pt x="105" y="56"/>
                  </a:lnTo>
                  <a:lnTo>
                    <a:pt x="110" y="48"/>
                  </a:lnTo>
                  <a:lnTo>
                    <a:pt x="110" y="39"/>
                  </a:lnTo>
                  <a:lnTo>
                    <a:pt x="108" y="31"/>
                  </a:lnTo>
                  <a:lnTo>
                    <a:pt x="102" y="25"/>
                  </a:lnTo>
                  <a:lnTo>
                    <a:pt x="94" y="21"/>
                  </a:lnTo>
                  <a:lnTo>
                    <a:pt x="86" y="20"/>
                  </a:lnTo>
                  <a:lnTo>
                    <a:pt x="77" y="23"/>
                  </a:lnTo>
                  <a:lnTo>
                    <a:pt x="74" y="13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5" y="0"/>
                  </a:lnTo>
                  <a:lnTo>
                    <a:pt x="48" y="2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3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4"/>
                  </a:lnTo>
                  <a:lnTo>
                    <a:pt x="3" y="31"/>
                  </a:lnTo>
                  <a:lnTo>
                    <a:pt x="1" y="39"/>
                  </a:lnTo>
                  <a:lnTo>
                    <a:pt x="1" y="47"/>
                  </a:lnTo>
                  <a:lnTo>
                    <a:pt x="4" y="55"/>
                  </a:lnTo>
                  <a:lnTo>
                    <a:pt x="11" y="6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92"/>
                  </a:lnTo>
                  <a:lnTo>
                    <a:pt x="8" y="97"/>
                  </a:lnTo>
                  <a:lnTo>
                    <a:pt x="16" y="101"/>
                  </a:lnTo>
                  <a:lnTo>
                    <a:pt x="24" y="102"/>
                  </a:lnTo>
                  <a:lnTo>
                    <a:pt x="33" y="100"/>
                  </a:lnTo>
                  <a:lnTo>
                    <a:pt x="35" y="109"/>
                  </a:lnTo>
                  <a:lnTo>
                    <a:pt x="40" y="116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62" y="121"/>
                  </a:lnTo>
                  <a:lnTo>
                    <a:pt x="69" y="116"/>
                  </a:lnTo>
                  <a:lnTo>
                    <a:pt x="73" y="109"/>
                  </a:lnTo>
                  <a:lnTo>
                    <a:pt x="76" y="101"/>
                  </a:lnTo>
                  <a:lnTo>
                    <a:pt x="85" y="103"/>
                  </a:lnTo>
                  <a:lnTo>
                    <a:pt x="93" y="102"/>
                  </a:lnTo>
                  <a:lnTo>
                    <a:pt x="101" y="99"/>
                  </a:lnTo>
                  <a:lnTo>
                    <a:pt x="107" y="93"/>
                  </a:lnTo>
                  <a:lnTo>
                    <a:pt x="109" y="85"/>
                  </a:lnTo>
                  <a:lnTo>
                    <a:pt x="109" y="77"/>
                  </a:lnTo>
                  <a:lnTo>
                    <a:pt x="105" y="69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1" name="Freeform 545"/>
            <p:cNvSpPr>
              <a:spLocks/>
            </p:cNvSpPr>
            <p:nvPr/>
          </p:nvSpPr>
          <p:spPr bwMode="auto">
            <a:xfrm>
              <a:off x="2905" y="2708"/>
              <a:ext cx="16" cy="16"/>
            </a:xfrm>
            <a:custGeom>
              <a:avLst/>
              <a:gdLst>
                <a:gd name="T0" fmla="*/ 1 w 31"/>
                <a:gd name="T1" fmla="*/ 0 h 33"/>
                <a:gd name="T2" fmla="*/ 1 w 31"/>
                <a:gd name="T3" fmla="*/ 0 h 33"/>
                <a:gd name="T4" fmla="*/ 1 w 31"/>
                <a:gd name="T5" fmla="*/ 0 h 33"/>
                <a:gd name="T6" fmla="*/ 1 w 31"/>
                <a:gd name="T7" fmla="*/ 0 h 33"/>
                <a:gd name="T8" fmla="*/ 0 w 31"/>
                <a:gd name="T9" fmla="*/ 0 h 33"/>
                <a:gd name="T10" fmla="*/ 1 w 31"/>
                <a:gd name="T11" fmla="*/ 0 h 33"/>
                <a:gd name="T12" fmla="*/ 1 w 31"/>
                <a:gd name="T13" fmla="*/ 0 h 33"/>
                <a:gd name="T14" fmla="*/ 1 w 31"/>
                <a:gd name="T15" fmla="*/ 0 h 33"/>
                <a:gd name="T16" fmla="*/ 1 w 31"/>
                <a:gd name="T17" fmla="*/ 0 h 33"/>
                <a:gd name="T18" fmla="*/ 1 w 31"/>
                <a:gd name="T19" fmla="*/ 0 h 33"/>
                <a:gd name="T20" fmla="*/ 1 w 31"/>
                <a:gd name="T21" fmla="*/ 0 h 33"/>
                <a:gd name="T22" fmla="*/ 1 w 31"/>
                <a:gd name="T23" fmla="*/ 0 h 33"/>
                <a:gd name="T24" fmla="*/ 1 w 31"/>
                <a:gd name="T25" fmla="*/ 0 h 33"/>
                <a:gd name="T26" fmla="*/ 1 w 31"/>
                <a:gd name="T27" fmla="*/ 0 h 33"/>
                <a:gd name="T28" fmla="*/ 1 w 31"/>
                <a:gd name="T29" fmla="*/ 0 h 33"/>
                <a:gd name="T30" fmla="*/ 1 w 31"/>
                <a:gd name="T31" fmla="*/ 0 h 33"/>
                <a:gd name="T32" fmla="*/ 1 w 31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1"/>
                <a:gd name="T52" fmla="*/ 0 h 33"/>
                <a:gd name="T53" fmla="*/ 31 w 31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1" h="33">
                  <a:moveTo>
                    <a:pt x="15" y="33"/>
                  </a:moveTo>
                  <a:lnTo>
                    <a:pt x="9" y="32"/>
                  </a:lnTo>
                  <a:lnTo>
                    <a:pt x="4" y="28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6" y="5"/>
                  </a:lnTo>
                  <a:lnTo>
                    <a:pt x="30" y="10"/>
                  </a:lnTo>
                  <a:lnTo>
                    <a:pt x="31" y="17"/>
                  </a:lnTo>
                  <a:lnTo>
                    <a:pt x="30" y="24"/>
                  </a:lnTo>
                  <a:lnTo>
                    <a:pt x="26" y="28"/>
                  </a:lnTo>
                  <a:lnTo>
                    <a:pt x="22" y="32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2" name="Freeform 546"/>
            <p:cNvSpPr>
              <a:spLocks/>
            </p:cNvSpPr>
            <p:nvPr/>
          </p:nvSpPr>
          <p:spPr bwMode="auto">
            <a:xfrm>
              <a:off x="2366" y="2699"/>
              <a:ext cx="56" cy="61"/>
            </a:xfrm>
            <a:custGeom>
              <a:avLst/>
              <a:gdLst>
                <a:gd name="T0" fmla="*/ 1 w 111"/>
                <a:gd name="T1" fmla="*/ 1 h 122"/>
                <a:gd name="T2" fmla="*/ 1 w 111"/>
                <a:gd name="T3" fmla="*/ 1 h 122"/>
                <a:gd name="T4" fmla="*/ 1 w 111"/>
                <a:gd name="T5" fmla="*/ 1 h 122"/>
                <a:gd name="T6" fmla="*/ 1 w 111"/>
                <a:gd name="T7" fmla="*/ 1 h 122"/>
                <a:gd name="T8" fmla="*/ 1 w 111"/>
                <a:gd name="T9" fmla="*/ 1 h 122"/>
                <a:gd name="T10" fmla="*/ 1 w 111"/>
                <a:gd name="T11" fmla="*/ 1 h 122"/>
                <a:gd name="T12" fmla="*/ 1 w 111"/>
                <a:gd name="T13" fmla="*/ 1 h 122"/>
                <a:gd name="T14" fmla="*/ 1 w 111"/>
                <a:gd name="T15" fmla="*/ 1 h 122"/>
                <a:gd name="T16" fmla="*/ 1 w 111"/>
                <a:gd name="T17" fmla="*/ 1 h 122"/>
                <a:gd name="T18" fmla="*/ 1 w 111"/>
                <a:gd name="T19" fmla="*/ 1 h 122"/>
                <a:gd name="T20" fmla="*/ 1 w 111"/>
                <a:gd name="T21" fmla="*/ 1 h 122"/>
                <a:gd name="T22" fmla="*/ 1 w 111"/>
                <a:gd name="T23" fmla="*/ 1 h 122"/>
                <a:gd name="T24" fmla="*/ 1 w 111"/>
                <a:gd name="T25" fmla="*/ 0 h 122"/>
                <a:gd name="T26" fmla="*/ 1 w 111"/>
                <a:gd name="T27" fmla="*/ 1 h 122"/>
                <a:gd name="T28" fmla="*/ 1 w 111"/>
                <a:gd name="T29" fmla="*/ 1 h 122"/>
                <a:gd name="T30" fmla="*/ 1 w 111"/>
                <a:gd name="T31" fmla="*/ 1 h 122"/>
                <a:gd name="T32" fmla="*/ 1 w 111"/>
                <a:gd name="T33" fmla="*/ 1 h 122"/>
                <a:gd name="T34" fmla="*/ 1 w 111"/>
                <a:gd name="T35" fmla="*/ 1 h 122"/>
                <a:gd name="T36" fmla="*/ 1 w 111"/>
                <a:gd name="T37" fmla="*/ 1 h 122"/>
                <a:gd name="T38" fmla="*/ 1 w 111"/>
                <a:gd name="T39" fmla="*/ 1 h 122"/>
                <a:gd name="T40" fmla="*/ 1 w 111"/>
                <a:gd name="T41" fmla="*/ 1 h 122"/>
                <a:gd name="T42" fmla="*/ 1 w 111"/>
                <a:gd name="T43" fmla="*/ 1 h 122"/>
                <a:gd name="T44" fmla="*/ 1 w 111"/>
                <a:gd name="T45" fmla="*/ 1 h 122"/>
                <a:gd name="T46" fmla="*/ 1 w 111"/>
                <a:gd name="T47" fmla="*/ 1 h 122"/>
                <a:gd name="T48" fmla="*/ 1 w 111"/>
                <a:gd name="T49" fmla="*/ 1 h 122"/>
                <a:gd name="T50" fmla="*/ 1 w 111"/>
                <a:gd name="T51" fmla="*/ 1 h 122"/>
                <a:gd name="T52" fmla="*/ 1 w 111"/>
                <a:gd name="T53" fmla="*/ 1 h 122"/>
                <a:gd name="T54" fmla="*/ 0 w 111"/>
                <a:gd name="T55" fmla="*/ 1 h 122"/>
                <a:gd name="T56" fmla="*/ 1 w 111"/>
                <a:gd name="T57" fmla="*/ 1 h 122"/>
                <a:gd name="T58" fmla="*/ 1 w 111"/>
                <a:gd name="T59" fmla="*/ 1 h 122"/>
                <a:gd name="T60" fmla="*/ 1 w 111"/>
                <a:gd name="T61" fmla="*/ 1 h 122"/>
                <a:gd name="T62" fmla="*/ 1 w 111"/>
                <a:gd name="T63" fmla="*/ 1 h 122"/>
                <a:gd name="T64" fmla="*/ 1 w 111"/>
                <a:gd name="T65" fmla="*/ 1 h 122"/>
                <a:gd name="T66" fmla="*/ 1 w 111"/>
                <a:gd name="T67" fmla="*/ 1 h 122"/>
                <a:gd name="T68" fmla="*/ 1 w 111"/>
                <a:gd name="T69" fmla="*/ 1 h 122"/>
                <a:gd name="T70" fmla="*/ 1 w 111"/>
                <a:gd name="T71" fmla="*/ 1 h 122"/>
                <a:gd name="T72" fmla="*/ 1 w 111"/>
                <a:gd name="T73" fmla="*/ 1 h 122"/>
                <a:gd name="T74" fmla="*/ 1 w 111"/>
                <a:gd name="T75" fmla="*/ 1 h 122"/>
                <a:gd name="T76" fmla="*/ 1 w 111"/>
                <a:gd name="T77" fmla="*/ 1 h 122"/>
                <a:gd name="T78" fmla="*/ 1 w 111"/>
                <a:gd name="T79" fmla="*/ 1 h 122"/>
                <a:gd name="T80" fmla="*/ 1 w 111"/>
                <a:gd name="T81" fmla="*/ 1 h 122"/>
                <a:gd name="T82" fmla="*/ 1 w 111"/>
                <a:gd name="T83" fmla="*/ 1 h 122"/>
                <a:gd name="T84" fmla="*/ 1 w 111"/>
                <a:gd name="T85" fmla="*/ 1 h 122"/>
                <a:gd name="T86" fmla="*/ 1 w 111"/>
                <a:gd name="T87" fmla="*/ 1 h 122"/>
                <a:gd name="T88" fmla="*/ 1 w 111"/>
                <a:gd name="T89" fmla="*/ 1 h 122"/>
                <a:gd name="T90" fmla="*/ 1 w 111"/>
                <a:gd name="T91" fmla="*/ 1 h 122"/>
                <a:gd name="T92" fmla="*/ 1 w 111"/>
                <a:gd name="T93" fmla="*/ 1 h 122"/>
                <a:gd name="T94" fmla="*/ 1 w 111"/>
                <a:gd name="T95" fmla="*/ 1 h 122"/>
                <a:gd name="T96" fmla="*/ 1 w 111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11"/>
                <a:gd name="T148" fmla="*/ 0 h 122"/>
                <a:gd name="T149" fmla="*/ 111 w 111"/>
                <a:gd name="T150" fmla="*/ 122 h 12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11" h="122">
                  <a:moveTo>
                    <a:pt x="101" y="61"/>
                  </a:moveTo>
                  <a:lnTo>
                    <a:pt x="108" y="55"/>
                  </a:lnTo>
                  <a:lnTo>
                    <a:pt x="111" y="47"/>
                  </a:lnTo>
                  <a:lnTo>
                    <a:pt x="111" y="39"/>
                  </a:lnTo>
                  <a:lnTo>
                    <a:pt x="109" y="31"/>
                  </a:lnTo>
                  <a:lnTo>
                    <a:pt x="103" y="24"/>
                  </a:lnTo>
                  <a:lnTo>
                    <a:pt x="96" y="21"/>
                  </a:lnTo>
                  <a:lnTo>
                    <a:pt x="88" y="20"/>
                  </a:lnTo>
                  <a:lnTo>
                    <a:pt x="79" y="22"/>
                  </a:lnTo>
                  <a:lnTo>
                    <a:pt x="77" y="13"/>
                  </a:lnTo>
                  <a:lnTo>
                    <a:pt x="71" y="6"/>
                  </a:lnTo>
                  <a:lnTo>
                    <a:pt x="64" y="1"/>
                  </a:lnTo>
                  <a:lnTo>
                    <a:pt x="56" y="0"/>
                  </a:lnTo>
                  <a:lnTo>
                    <a:pt x="48" y="1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2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3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1" y="46"/>
                  </a:lnTo>
                  <a:lnTo>
                    <a:pt x="4" y="54"/>
                  </a:lnTo>
                  <a:lnTo>
                    <a:pt x="11" y="60"/>
                  </a:lnTo>
                  <a:lnTo>
                    <a:pt x="4" y="66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8" y="98"/>
                  </a:lnTo>
                  <a:lnTo>
                    <a:pt x="16" y="102"/>
                  </a:lnTo>
                  <a:lnTo>
                    <a:pt x="24" y="102"/>
                  </a:lnTo>
                  <a:lnTo>
                    <a:pt x="33" y="99"/>
                  </a:lnTo>
                  <a:lnTo>
                    <a:pt x="35" y="108"/>
                  </a:lnTo>
                  <a:lnTo>
                    <a:pt x="40" y="115"/>
                  </a:lnTo>
                  <a:lnTo>
                    <a:pt x="47" y="120"/>
                  </a:lnTo>
                  <a:lnTo>
                    <a:pt x="55" y="122"/>
                  </a:lnTo>
                  <a:lnTo>
                    <a:pt x="63" y="120"/>
                  </a:lnTo>
                  <a:lnTo>
                    <a:pt x="70" y="115"/>
                  </a:lnTo>
                  <a:lnTo>
                    <a:pt x="76" y="108"/>
                  </a:lnTo>
                  <a:lnTo>
                    <a:pt x="78" y="100"/>
                  </a:lnTo>
                  <a:lnTo>
                    <a:pt x="87" y="103"/>
                  </a:lnTo>
                  <a:lnTo>
                    <a:pt x="95" y="102"/>
                  </a:lnTo>
                  <a:lnTo>
                    <a:pt x="103" y="98"/>
                  </a:lnTo>
                  <a:lnTo>
                    <a:pt x="109" y="92"/>
                  </a:lnTo>
                  <a:lnTo>
                    <a:pt x="111" y="84"/>
                  </a:lnTo>
                  <a:lnTo>
                    <a:pt x="110" y="76"/>
                  </a:lnTo>
                  <a:lnTo>
                    <a:pt x="107" y="68"/>
                  </a:lnTo>
                  <a:lnTo>
                    <a:pt x="101" y="6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3" name="Freeform 547"/>
            <p:cNvSpPr>
              <a:spLocks/>
            </p:cNvSpPr>
            <p:nvPr/>
          </p:nvSpPr>
          <p:spPr bwMode="auto">
            <a:xfrm>
              <a:off x="2385" y="2721"/>
              <a:ext cx="16" cy="16"/>
            </a:xfrm>
            <a:custGeom>
              <a:avLst/>
              <a:gdLst>
                <a:gd name="T0" fmla="*/ 1 w 32"/>
                <a:gd name="T1" fmla="*/ 1 h 32"/>
                <a:gd name="T2" fmla="*/ 1 w 32"/>
                <a:gd name="T3" fmla="*/ 1 h 32"/>
                <a:gd name="T4" fmla="*/ 1 w 32"/>
                <a:gd name="T5" fmla="*/ 1 h 32"/>
                <a:gd name="T6" fmla="*/ 1 w 32"/>
                <a:gd name="T7" fmla="*/ 1 h 32"/>
                <a:gd name="T8" fmla="*/ 0 w 32"/>
                <a:gd name="T9" fmla="*/ 1 h 32"/>
                <a:gd name="T10" fmla="*/ 1 w 32"/>
                <a:gd name="T11" fmla="*/ 1 h 32"/>
                <a:gd name="T12" fmla="*/ 1 w 32"/>
                <a:gd name="T13" fmla="*/ 1 h 32"/>
                <a:gd name="T14" fmla="*/ 1 w 32"/>
                <a:gd name="T15" fmla="*/ 1 h 32"/>
                <a:gd name="T16" fmla="*/ 1 w 32"/>
                <a:gd name="T17" fmla="*/ 0 h 32"/>
                <a:gd name="T18" fmla="*/ 1 w 32"/>
                <a:gd name="T19" fmla="*/ 1 h 32"/>
                <a:gd name="T20" fmla="*/ 1 w 32"/>
                <a:gd name="T21" fmla="*/ 1 h 32"/>
                <a:gd name="T22" fmla="*/ 1 w 32"/>
                <a:gd name="T23" fmla="*/ 1 h 32"/>
                <a:gd name="T24" fmla="*/ 1 w 32"/>
                <a:gd name="T25" fmla="*/ 1 h 32"/>
                <a:gd name="T26" fmla="*/ 1 w 32"/>
                <a:gd name="T27" fmla="*/ 1 h 32"/>
                <a:gd name="T28" fmla="*/ 1 w 32"/>
                <a:gd name="T29" fmla="*/ 1 h 32"/>
                <a:gd name="T30" fmla="*/ 1 w 32"/>
                <a:gd name="T31" fmla="*/ 1 h 32"/>
                <a:gd name="T32" fmla="*/ 1 w 32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2"/>
                <a:gd name="T52" fmla="*/ 0 h 32"/>
                <a:gd name="T53" fmla="*/ 32 w 32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2" h="32">
                  <a:moveTo>
                    <a:pt x="16" y="32"/>
                  </a:moveTo>
                  <a:lnTo>
                    <a:pt x="9" y="31"/>
                  </a:lnTo>
                  <a:lnTo>
                    <a:pt x="4" y="28"/>
                  </a:lnTo>
                  <a:lnTo>
                    <a:pt x="1" y="23"/>
                  </a:lnTo>
                  <a:lnTo>
                    <a:pt x="0" y="16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2" y="16"/>
                  </a:lnTo>
                  <a:lnTo>
                    <a:pt x="31" y="23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4" name="Freeform 548"/>
            <p:cNvSpPr>
              <a:spLocks/>
            </p:cNvSpPr>
            <p:nvPr/>
          </p:nvSpPr>
          <p:spPr bwMode="auto">
            <a:xfrm>
              <a:off x="2400" y="1686"/>
              <a:ext cx="68" cy="74"/>
            </a:xfrm>
            <a:custGeom>
              <a:avLst/>
              <a:gdLst>
                <a:gd name="T0" fmla="*/ 1 w 136"/>
                <a:gd name="T1" fmla="*/ 0 h 149"/>
                <a:gd name="T2" fmla="*/ 1 w 136"/>
                <a:gd name="T3" fmla="*/ 0 h 149"/>
                <a:gd name="T4" fmla="*/ 1 w 136"/>
                <a:gd name="T5" fmla="*/ 0 h 149"/>
                <a:gd name="T6" fmla="*/ 1 w 136"/>
                <a:gd name="T7" fmla="*/ 0 h 149"/>
                <a:gd name="T8" fmla="*/ 1 w 136"/>
                <a:gd name="T9" fmla="*/ 0 h 149"/>
                <a:gd name="T10" fmla="*/ 1 w 136"/>
                <a:gd name="T11" fmla="*/ 0 h 149"/>
                <a:gd name="T12" fmla="*/ 1 w 136"/>
                <a:gd name="T13" fmla="*/ 0 h 149"/>
                <a:gd name="T14" fmla="*/ 1 w 136"/>
                <a:gd name="T15" fmla="*/ 0 h 149"/>
                <a:gd name="T16" fmla="*/ 1 w 136"/>
                <a:gd name="T17" fmla="*/ 0 h 149"/>
                <a:gd name="T18" fmla="*/ 1 w 136"/>
                <a:gd name="T19" fmla="*/ 0 h 149"/>
                <a:gd name="T20" fmla="*/ 1 w 136"/>
                <a:gd name="T21" fmla="*/ 0 h 149"/>
                <a:gd name="T22" fmla="*/ 1 w 136"/>
                <a:gd name="T23" fmla="*/ 0 h 149"/>
                <a:gd name="T24" fmla="*/ 1 w 136"/>
                <a:gd name="T25" fmla="*/ 0 h 149"/>
                <a:gd name="T26" fmla="*/ 1 w 136"/>
                <a:gd name="T27" fmla="*/ 0 h 149"/>
                <a:gd name="T28" fmla="*/ 0 w 136"/>
                <a:gd name="T29" fmla="*/ 0 h 149"/>
                <a:gd name="T30" fmla="*/ 1 w 136"/>
                <a:gd name="T31" fmla="*/ 0 h 149"/>
                <a:gd name="T32" fmla="*/ 1 w 136"/>
                <a:gd name="T33" fmla="*/ 0 h 149"/>
                <a:gd name="T34" fmla="*/ 0 w 136"/>
                <a:gd name="T35" fmla="*/ 0 h 149"/>
                <a:gd name="T36" fmla="*/ 1 w 136"/>
                <a:gd name="T37" fmla="*/ 0 h 149"/>
                <a:gd name="T38" fmla="*/ 1 w 136"/>
                <a:gd name="T39" fmla="*/ 0 h 149"/>
                <a:gd name="T40" fmla="*/ 1 w 136"/>
                <a:gd name="T41" fmla="*/ 0 h 149"/>
                <a:gd name="T42" fmla="*/ 1 w 136"/>
                <a:gd name="T43" fmla="*/ 0 h 149"/>
                <a:gd name="T44" fmla="*/ 1 w 136"/>
                <a:gd name="T45" fmla="*/ 0 h 149"/>
                <a:gd name="T46" fmla="*/ 1 w 136"/>
                <a:gd name="T47" fmla="*/ 0 h 149"/>
                <a:gd name="T48" fmla="*/ 1 w 136"/>
                <a:gd name="T49" fmla="*/ 0 h 149"/>
                <a:gd name="T50" fmla="*/ 1 w 136"/>
                <a:gd name="T51" fmla="*/ 0 h 149"/>
                <a:gd name="T52" fmla="*/ 1 w 136"/>
                <a:gd name="T53" fmla="*/ 0 h 149"/>
                <a:gd name="T54" fmla="*/ 1 w 136"/>
                <a:gd name="T55" fmla="*/ 0 h 149"/>
                <a:gd name="T56" fmla="*/ 1 w 136"/>
                <a:gd name="T57" fmla="*/ 0 h 149"/>
                <a:gd name="T58" fmla="*/ 1 w 136"/>
                <a:gd name="T59" fmla="*/ 0 h 149"/>
                <a:gd name="T60" fmla="*/ 1 w 136"/>
                <a:gd name="T61" fmla="*/ 0 h 149"/>
                <a:gd name="T62" fmla="*/ 1 w 136"/>
                <a:gd name="T63" fmla="*/ 0 h 1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9"/>
                <a:gd name="T98" fmla="*/ 136 w 136"/>
                <a:gd name="T99" fmla="*/ 149 h 149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9">
                  <a:moveTo>
                    <a:pt x="123" y="75"/>
                  </a:moveTo>
                  <a:lnTo>
                    <a:pt x="131" y="67"/>
                  </a:lnTo>
                  <a:lnTo>
                    <a:pt x="135" y="58"/>
                  </a:lnTo>
                  <a:lnTo>
                    <a:pt x="136" y="47"/>
                  </a:lnTo>
                  <a:lnTo>
                    <a:pt x="133" y="38"/>
                  </a:lnTo>
                  <a:lnTo>
                    <a:pt x="129" y="34"/>
                  </a:lnTo>
                  <a:lnTo>
                    <a:pt x="126" y="30"/>
                  </a:lnTo>
                  <a:lnTo>
                    <a:pt x="121" y="28"/>
                  </a:lnTo>
                  <a:lnTo>
                    <a:pt x="117" y="26"/>
                  </a:lnTo>
                  <a:lnTo>
                    <a:pt x="112" y="26"/>
                  </a:lnTo>
                  <a:lnTo>
                    <a:pt x="106" y="26"/>
                  </a:lnTo>
                  <a:lnTo>
                    <a:pt x="102" y="26"/>
                  </a:lnTo>
                  <a:lnTo>
                    <a:pt x="96" y="28"/>
                  </a:lnTo>
                  <a:lnTo>
                    <a:pt x="94" y="18"/>
                  </a:lnTo>
                  <a:lnTo>
                    <a:pt x="88" y="8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8" y="3"/>
                  </a:lnTo>
                  <a:lnTo>
                    <a:pt x="50" y="8"/>
                  </a:lnTo>
                  <a:lnTo>
                    <a:pt x="44" y="16"/>
                  </a:lnTo>
                  <a:lnTo>
                    <a:pt x="42" y="27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25" y="24"/>
                  </a:lnTo>
                  <a:lnTo>
                    <a:pt x="20" y="24"/>
                  </a:lnTo>
                  <a:lnTo>
                    <a:pt x="15" y="27"/>
                  </a:lnTo>
                  <a:lnTo>
                    <a:pt x="11" y="29"/>
                  </a:lnTo>
                  <a:lnTo>
                    <a:pt x="7" y="32"/>
                  </a:lnTo>
                  <a:lnTo>
                    <a:pt x="4" y="37"/>
                  </a:lnTo>
                  <a:lnTo>
                    <a:pt x="0" y="46"/>
                  </a:lnTo>
                  <a:lnTo>
                    <a:pt x="2" y="57"/>
                  </a:lnTo>
                  <a:lnTo>
                    <a:pt x="6" y="66"/>
                  </a:lnTo>
                  <a:lnTo>
                    <a:pt x="13" y="74"/>
                  </a:lnTo>
                  <a:lnTo>
                    <a:pt x="5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7" y="115"/>
                  </a:lnTo>
                  <a:lnTo>
                    <a:pt x="11" y="119"/>
                  </a:lnTo>
                  <a:lnTo>
                    <a:pt x="14" y="121"/>
                  </a:lnTo>
                  <a:lnTo>
                    <a:pt x="19" y="122"/>
                  </a:lnTo>
                  <a:lnTo>
                    <a:pt x="25" y="123"/>
                  </a:lnTo>
                  <a:lnTo>
                    <a:pt x="29" y="123"/>
                  </a:lnTo>
                  <a:lnTo>
                    <a:pt x="34" y="122"/>
                  </a:lnTo>
                  <a:lnTo>
                    <a:pt x="40" y="121"/>
                  </a:lnTo>
                  <a:lnTo>
                    <a:pt x="42" y="132"/>
                  </a:lnTo>
                  <a:lnTo>
                    <a:pt x="49" y="141"/>
                  </a:lnTo>
                  <a:lnTo>
                    <a:pt x="57" y="147"/>
                  </a:lnTo>
                  <a:lnTo>
                    <a:pt x="67" y="149"/>
                  </a:lnTo>
                  <a:lnTo>
                    <a:pt x="78" y="147"/>
                  </a:lnTo>
                  <a:lnTo>
                    <a:pt x="86" y="141"/>
                  </a:lnTo>
                  <a:lnTo>
                    <a:pt x="91" y="133"/>
                  </a:lnTo>
                  <a:lnTo>
                    <a:pt x="94" y="122"/>
                  </a:lnTo>
                  <a:lnTo>
                    <a:pt x="100" y="123"/>
                  </a:lnTo>
                  <a:lnTo>
                    <a:pt x="105" y="125"/>
                  </a:lnTo>
                  <a:lnTo>
                    <a:pt x="111" y="125"/>
                  </a:lnTo>
                  <a:lnTo>
                    <a:pt x="116" y="123"/>
                  </a:lnTo>
                  <a:lnTo>
                    <a:pt x="120" y="122"/>
                  </a:lnTo>
                  <a:lnTo>
                    <a:pt x="125" y="120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5" y="103"/>
                  </a:lnTo>
                  <a:lnTo>
                    <a:pt x="134" y="92"/>
                  </a:lnTo>
                  <a:lnTo>
                    <a:pt x="129" y="83"/>
                  </a:lnTo>
                  <a:lnTo>
                    <a:pt x="123" y="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5" name="Freeform 549"/>
            <p:cNvSpPr>
              <a:spLocks/>
            </p:cNvSpPr>
            <p:nvPr/>
          </p:nvSpPr>
          <p:spPr bwMode="auto">
            <a:xfrm>
              <a:off x="2423" y="1713"/>
              <a:ext cx="20" cy="20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0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1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40"/>
                <a:gd name="T53" fmla="*/ 39 w 39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40">
                  <a:moveTo>
                    <a:pt x="19" y="40"/>
                  </a:moveTo>
                  <a:lnTo>
                    <a:pt x="11" y="38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9" y="20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6" name="Freeform 550"/>
            <p:cNvSpPr>
              <a:spLocks/>
            </p:cNvSpPr>
            <p:nvPr/>
          </p:nvSpPr>
          <p:spPr bwMode="auto">
            <a:xfrm>
              <a:off x="3282" y="2529"/>
              <a:ext cx="64" cy="90"/>
            </a:xfrm>
            <a:custGeom>
              <a:avLst/>
              <a:gdLst>
                <a:gd name="T0" fmla="*/ 0 w 129"/>
                <a:gd name="T1" fmla="*/ 0 h 181"/>
                <a:gd name="T2" fmla="*/ 0 w 129"/>
                <a:gd name="T3" fmla="*/ 0 h 181"/>
                <a:gd name="T4" fmla="*/ 0 w 129"/>
                <a:gd name="T5" fmla="*/ 0 h 181"/>
                <a:gd name="T6" fmla="*/ 0 w 129"/>
                <a:gd name="T7" fmla="*/ 0 h 181"/>
                <a:gd name="T8" fmla="*/ 0 w 129"/>
                <a:gd name="T9" fmla="*/ 0 h 181"/>
                <a:gd name="T10" fmla="*/ 0 w 129"/>
                <a:gd name="T11" fmla="*/ 0 h 181"/>
                <a:gd name="T12" fmla="*/ 0 w 129"/>
                <a:gd name="T13" fmla="*/ 0 h 181"/>
                <a:gd name="T14" fmla="*/ 0 w 129"/>
                <a:gd name="T15" fmla="*/ 0 h 181"/>
                <a:gd name="T16" fmla="*/ 0 w 129"/>
                <a:gd name="T17" fmla="*/ 0 h 181"/>
                <a:gd name="T18" fmla="*/ 0 w 129"/>
                <a:gd name="T19" fmla="*/ 0 h 181"/>
                <a:gd name="T20" fmla="*/ 0 w 129"/>
                <a:gd name="T21" fmla="*/ 0 h 181"/>
                <a:gd name="T22" fmla="*/ 0 w 129"/>
                <a:gd name="T23" fmla="*/ 0 h 181"/>
                <a:gd name="T24" fmla="*/ 0 w 129"/>
                <a:gd name="T25" fmla="*/ 0 h 181"/>
                <a:gd name="T26" fmla="*/ 0 w 129"/>
                <a:gd name="T27" fmla="*/ 0 h 181"/>
                <a:gd name="T28" fmla="*/ 0 w 129"/>
                <a:gd name="T29" fmla="*/ 0 h 181"/>
                <a:gd name="T30" fmla="*/ 0 w 129"/>
                <a:gd name="T31" fmla="*/ 0 h 181"/>
                <a:gd name="T32" fmla="*/ 0 w 129"/>
                <a:gd name="T33" fmla="*/ 0 h 181"/>
                <a:gd name="T34" fmla="*/ 0 w 129"/>
                <a:gd name="T35" fmla="*/ 0 h 181"/>
                <a:gd name="T36" fmla="*/ 0 w 129"/>
                <a:gd name="T37" fmla="*/ 0 h 181"/>
                <a:gd name="T38" fmla="*/ 0 w 129"/>
                <a:gd name="T39" fmla="*/ 0 h 181"/>
                <a:gd name="T40" fmla="*/ 0 w 129"/>
                <a:gd name="T41" fmla="*/ 0 h 181"/>
                <a:gd name="T42" fmla="*/ 0 w 129"/>
                <a:gd name="T43" fmla="*/ 0 h 181"/>
                <a:gd name="T44" fmla="*/ 0 w 129"/>
                <a:gd name="T45" fmla="*/ 0 h 181"/>
                <a:gd name="T46" fmla="*/ 0 w 129"/>
                <a:gd name="T47" fmla="*/ 0 h 181"/>
                <a:gd name="T48" fmla="*/ 0 w 129"/>
                <a:gd name="T49" fmla="*/ 0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9"/>
                <a:gd name="T76" fmla="*/ 0 h 181"/>
                <a:gd name="T77" fmla="*/ 129 w 129"/>
                <a:gd name="T78" fmla="*/ 181 h 1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9" h="181">
                  <a:moveTo>
                    <a:pt x="0" y="181"/>
                  </a:moveTo>
                  <a:lnTo>
                    <a:pt x="25" y="172"/>
                  </a:lnTo>
                  <a:lnTo>
                    <a:pt x="52" y="158"/>
                  </a:lnTo>
                  <a:lnTo>
                    <a:pt x="76" y="141"/>
                  </a:lnTo>
                  <a:lnTo>
                    <a:pt x="97" y="120"/>
                  </a:lnTo>
                  <a:lnTo>
                    <a:pt x="114" y="98"/>
                  </a:lnTo>
                  <a:lnTo>
                    <a:pt x="124" y="74"/>
                  </a:lnTo>
                  <a:lnTo>
                    <a:pt x="129" y="50"/>
                  </a:lnTo>
                  <a:lnTo>
                    <a:pt x="124" y="26"/>
                  </a:lnTo>
                  <a:lnTo>
                    <a:pt x="114" y="8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72" y="8"/>
                  </a:lnTo>
                  <a:lnTo>
                    <a:pt x="61" y="21"/>
                  </a:lnTo>
                  <a:lnTo>
                    <a:pt x="53" y="38"/>
                  </a:lnTo>
                  <a:lnTo>
                    <a:pt x="49" y="58"/>
                  </a:lnTo>
                  <a:lnTo>
                    <a:pt x="52" y="79"/>
                  </a:lnTo>
                  <a:lnTo>
                    <a:pt x="54" y="95"/>
                  </a:lnTo>
                  <a:lnTo>
                    <a:pt x="49" y="113"/>
                  </a:lnTo>
                  <a:lnTo>
                    <a:pt x="41" y="129"/>
                  </a:lnTo>
                  <a:lnTo>
                    <a:pt x="31" y="145"/>
                  </a:lnTo>
                  <a:lnTo>
                    <a:pt x="19" y="160"/>
                  </a:lnTo>
                  <a:lnTo>
                    <a:pt x="10" y="171"/>
                  </a:lnTo>
                  <a:lnTo>
                    <a:pt x="2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7" name="Freeform 551"/>
            <p:cNvSpPr>
              <a:spLocks/>
            </p:cNvSpPr>
            <p:nvPr/>
          </p:nvSpPr>
          <p:spPr bwMode="auto">
            <a:xfrm>
              <a:off x="3251" y="2513"/>
              <a:ext cx="45" cy="103"/>
            </a:xfrm>
            <a:custGeom>
              <a:avLst/>
              <a:gdLst>
                <a:gd name="T0" fmla="*/ 1 w 90"/>
                <a:gd name="T1" fmla="*/ 1 h 206"/>
                <a:gd name="T2" fmla="*/ 1 w 90"/>
                <a:gd name="T3" fmla="*/ 1 h 206"/>
                <a:gd name="T4" fmla="*/ 1 w 90"/>
                <a:gd name="T5" fmla="*/ 1 h 206"/>
                <a:gd name="T6" fmla="*/ 1 w 90"/>
                <a:gd name="T7" fmla="*/ 1 h 206"/>
                <a:gd name="T8" fmla="*/ 1 w 90"/>
                <a:gd name="T9" fmla="*/ 1 h 206"/>
                <a:gd name="T10" fmla="*/ 1 w 90"/>
                <a:gd name="T11" fmla="*/ 1 h 206"/>
                <a:gd name="T12" fmla="*/ 1 w 90"/>
                <a:gd name="T13" fmla="*/ 1 h 206"/>
                <a:gd name="T14" fmla="*/ 1 w 90"/>
                <a:gd name="T15" fmla="*/ 1 h 206"/>
                <a:gd name="T16" fmla="*/ 1 w 90"/>
                <a:gd name="T17" fmla="*/ 1 h 206"/>
                <a:gd name="T18" fmla="*/ 1 w 90"/>
                <a:gd name="T19" fmla="*/ 0 h 206"/>
                <a:gd name="T20" fmla="*/ 1 w 90"/>
                <a:gd name="T21" fmla="*/ 1 h 206"/>
                <a:gd name="T22" fmla="*/ 1 w 90"/>
                <a:gd name="T23" fmla="*/ 1 h 206"/>
                <a:gd name="T24" fmla="*/ 1 w 90"/>
                <a:gd name="T25" fmla="*/ 1 h 206"/>
                <a:gd name="T26" fmla="*/ 0 w 90"/>
                <a:gd name="T27" fmla="*/ 1 h 206"/>
                <a:gd name="T28" fmla="*/ 1 w 90"/>
                <a:gd name="T29" fmla="*/ 1 h 206"/>
                <a:gd name="T30" fmla="*/ 1 w 90"/>
                <a:gd name="T31" fmla="*/ 1 h 206"/>
                <a:gd name="T32" fmla="*/ 1 w 90"/>
                <a:gd name="T33" fmla="*/ 1 h 206"/>
                <a:gd name="T34" fmla="*/ 1 w 90"/>
                <a:gd name="T35" fmla="*/ 1 h 206"/>
                <a:gd name="T36" fmla="*/ 1 w 90"/>
                <a:gd name="T37" fmla="*/ 1 h 206"/>
                <a:gd name="T38" fmla="*/ 1 w 90"/>
                <a:gd name="T39" fmla="*/ 1 h 206"/>
                <a:gd name="T40" fmla="*/ 1 w 90"/>
                <a:gd name="T41" fmla="*/ 1 h 206"/>
                <a:gd name="T42" fmla="*/ 1 w 90"/>
                <a:gd name="T43" fmla="*/ 1 h 206"/>
                <a:gd name="T44" fmla="*/ 1 w 90"/>
                <a:gd name="T45" fmla="*/ 1 h 206"/>
                <a:gd name="T46" fmla="*/ 1 w 90"/>
                <a:gd name="T47" fmla="*/ 1 h 206"/>
                <a:gd name="T48" fmla="*/ 1 w 90"/>
                <a:gd name="T49" fmla="*/ 1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0"/>
                <a:gd name="T76" fmla="*/ 0 h 206"/>
                <a:gd name="T77" fmla="*/ 90 w 90"/>
                <a:gd name="T78" fmla="*/ 206 h 20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0" h="206">
                  <a:moveTo>
                    <a:pt x="50" y="206"/>
                  </a:moveTo>
                  <a:lnTo>
                    <a:pt x="65" y="183"/>
                  </a:lnTo>
                  <a:lnTo>
                    <a:pt x="77" y="157"/>
                  </a:lnTo>
                  <a:lnTo>
                    <a:pt x="85" y="128"/>
                  </a:lnTo>
                  <a:lnTo>
                    <a:pt x="90" y="99"/>
                  </a:lnTo>
                  <a:lnTo>
                    <a:pt x="88" y="70"/>
                  </a:lnTo>
                  <a:lnTo>
                    <a:pt x="83" y="45"/>
                  </a:lnTo>
                  <a:lnTo>
                    <a:pt x="70" y="23"/>
                  </a:lnTo>
                  <a:lnTo>
                    <a:pt x="52" y="7"/>
                  </a:lnTo>
                  <a:lnTo>
                    <a:pt x="33" y="0"/>
                  </a:lnTo>
                  <a:lnTo>
                    <a:pt x="18" y="2"/>
                  </a:lnTo>
                  <a:lnTo>
                    <a:pt x="7" y="12"/>
                  </a:lnTo>
                  <a:lnTo>
                    <a:pt x="1" y="26"/>
                  </a:lnTo>
                  <a:lnTo>
                    <a:pt x="0" y="43"/>
                  </a:lnTo>
                  <a:lnTo>
                    <a:pt x="3" y="61"/>
                  </a:lnTo>
                  <a:lnTo>
                    <a:pt x="12" y="80"/>
                  </a:lnTo>
                  <a:lnTo>
                    <a:pt x="27" y="93"/>
                  </a:lnTo>
                  <a:lnTo>
                    <a:pt x="39" y="106"/>
                  </a:lnTo>
                  <a:lnTo>
                    <a:pt x="47" y="122"/>
                  </a:lnTo>
                  <a:lnTo>
                    <a:pt x="52" y="141"/>
                  </a:lnTo>
                  <a:lnTo>
                    <a:pt x="53" y="159"/>
                  </a:lnTo>
                  <a:lnTo>
                    <a:pt x="53" y="178"/>
                  </a:lnTo>
                  <a:lnTo>
                    <a:pt x="53" y="193"/>
                  </a:lnTo>
                  <a:lnTo>
                    <a:pt x="50" y="203"/>
                  </a:lnTo>
                  <a:lnTo>
                    <a:pt x="50" y="20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8" name="Freeform 552"/>
            <p:cNvSpPr>
              <a:spLocks/>
            </p:cNvSpPr>
            <p:nvPr/>
          </p:nvSpPr>
          <p:spPr bwMode="auto">
            <a:xfrm>
              <a:off x="3283" y="2583"/>
              <a:ext cx="100" cy="50"/>
            </a:xfrm>
            <a:custGeom>
              <a:avLst/>
              <a:gdLst>
                <a:gd name="T0" fmla="*/ 0 w 201"/>
                <a:gd name="T1" fmla="*/ 1 h 99"/>
                <a:gd name="T2" fmla="*/ 0 w 201"/>
                <a:gd name="T3" fmla="*/ 1 h 99"/>
                <a:gd name="T4" fmla="*/ 0 w 201"/>
                <a:gd name="T5" fmla="*/ 1 h 99"/>
                <a:gd name="T6" fmla="*/ 0 w 201"/>
                <a:gd name="T7" fmla="*/ 1 h 99"/>
                <a:gd name="T8" fmla="*/ 0 w 201"/>
                <a:gd name="T9" fmla="*/ 1 h 99"/>
                <a:gd name="T10" fmla="*/ 0 w 201"/>
                <a:gd name="T11" fmla="*/ 1 h 99"/>
                <a:gd name="T12" fmla="*/ 0 w 201"/>
                <a:gd name="T13" fmla="*/ 1 h 99"/>
                <a:gd name="T14" fmla="*/ 0 w 201"/>
                <a:gd name="T15" fmla="*/ 1 h 99"/>
                <a:gd name="T16" fmla="*/ 0 w 201"/>
                <a:gd name="T17" fmla="*/ 1 h 99"/>
                <a:gd name="T18" fmla="*/ 0 w 201"/>
                <a:gd name="T19" fmla="*/ 1 h 99"/>
                <a:gd name="T20" fmla="*/ 0 w 201"/>
                <a:gd name="T21" fmla="*/ 1 h 99"/>
                <a:gd name="T22" fmla="*/ 0 w 201"/>
                <a:gd name="T23" fmla="*/ 1 h 99"/>
                <a:gd name="T24" fmla="*/ 0 w 201"/>
                <a:gd name="T25" fmla="*/ 1 h 99"/>
                <a:gd name="T26" fmla="*/ 0 w 201"/>
                <a:gd name="T27" fmla="*/ 1 h 99"/>
                <a:gd name="T28" fmla="*/ 0 w 201"/>
                <a:gd name="T29" fmla="*/ 1 h 99"/>
                <a:gd name="T30" fmla="*/ 0 w 201"/>
                <a:gd name="T31" fmla="*/ 1 h 99"/>
                <a:gd name="T32" fmla="*/ 0 w 201"/>
                <a:gd name="T33" fmla="*/ 1 h 99"/>
                <a:gd name="T34" fmla="*/ 0 w 201"/>
                <a:gd name="T35" fmla="*/ 1 h 99"/>
                <a:gd name="T36" fmla="*/ 0 w 201"/>
                <a:gd name="T37" fmla="*/ 1 h 99"/>
                <a:gd name="T38" fmla="*/ 0 w 201"/>
                <a:gd name="T39" fmla="*/ 1 h 99"/>
                <a:gd name="T40" fmla="*/ 0 w 201"/>
                <a:gd name="T41" fmla="*/ 0 h 99"/>
                <a:gd name="T42" fmla="*/ 0 w 201"/>
                <a:gd name="T43" fmla="*/ 1 h 99"/>
                <a:gd name="T44" fmla="*/ 0 w 201"/>
                <a:gd name="T45" fmla="*/ 1 h 99"/>
                <a:gd name="T46" fmla="*/ 0 w 201"/>
                <a:gd name="T47" fmla="*/ 1 h 99"/>
                <a:gd name="T48" fmla="*/ 0 w 201"/>
                <a:gd name="T49" fmla="*/ 1 h 99"/>
                <a:gd name="T50" fmla="*/ 0 w 201"/>
                <a:gd name="T51" fmla="*/ 1 h 99"/>
                <a:gd name="T52" fmla="*/ 0 w 201"/>
                <a:gd name="T53" fmla="*/ 1 h 99"/>
                <a:gd name="T54" fmla="*/ 0 w 201"/>
                <a:gd name="T55" fmla="*/ 1 h 99"/>
                <a:gd name="T56" fmla="*/ 0 w 201"/>
                <a:gd name="T57" fmla="*/ 1 h 99"/>
                <a:gd name="T58" fmla="*/ 0 w 201"/>
                <a:gd name="T59" fmla="*/ 1 h 99"/>
                <a:gd name="T60" fmla="*/ 0 w 201"/>
                <a:gd name="T61" fmla="*/ 1 h 99"/>
                <a:gd name="T62" fmla="*/ 0 w 201"/>
                <a:gd name="T63" fmla="*/ 1 h 99"/>
                <a:gd name="T64" fmla="*/ 0 w 201"/>
                <a:gd name="T65" fmla="*/ 1 h 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1"/>
                <a:gd name="T100" fmla="*/ 0 h 99"/>
                <a:gd name="T101" fmla="*/ 201 w 201"/>
                <a:gd name="T102" fmla="*/ 99 h 9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1" h="99">
                  <a:moveTo>
                    <a:pt x="0" y="78"/>
                  </a:moveTo>
                  <a:lnTo>
                    <a:pt x="13" y="84"/>
                  </a:lnTo>
                  <a:lnTo>
                    <a:pt x="26" y="88"/>
                  </a:lnTo>
                  <a:lnTo>
                    <a:pt x="39" y="92"/>
                  </a:lnTo>
                  <a:lnTo>
                    <a:pt x="53" y="95"/>
                  </a:lnTo>
                  <a:lnTo>
                    <a:pt x="68" y="98"/>
                  </a:lnTo>
                  <a:lnTo>
                    <a:pt x="83" y="99"/>
                  </a:lnTo>
                  <a:lnTo>
                    <a:pt x="98" y="99"/>
                  </a:lnTo>
                  <a:lnTo>
                    <a:pt x="113" y="99"/>
                  </a:lnTo>
                  <a:lnTo>
                    <a:pt x="127" y="96"/>
                  </a:lnTo>
                  <a:lnTo>
                    <a:pt x="140" y="93"/>
                  </a:lnTo>
                  <a:lnTo>
                    <a:pt x="152" y="90"/>
                  </a:lnTo>
                  <a:lnTo>
                    <a:pt x="165" y="84"/>
                  </a:lnTo>
                  <a:lnTo>
                    <a:pt x="175" y="77"/>
                  </a:lnTo>
                  <a:lnTo>
                    <a:pt x="184" y="68"/>
                  </a:lnTo>
                  <a:lnTo>
                    <a:pt x="191" y="58"/>
                  </a:lnTo>
                  <a:lnTo>
                    <a:pt x="197" y="47"/>
                  </a:lnTo>
                  <a:lnTo>
                    <a:pt x="201" y="27"/>
                  </a:lnTo>
                  <a:lnTo>
                    <a:pt x="196" y="12"/>
                  </a:lnTo>
                  <a:lnTo>
                    <a:pt x="186" y="3"/>
                  </a:lnTo>
                  <a:lnTo>
                    <a:pt x="171" y="0"/>
                  </a:lnTo>
                  <a:lnTo>
                    <a:pt x="153" y="2"/>
                  </a:lnTo>
                  <a:lnTo>
                    <a:pt x="136" y="9"/>
                  </a:lnTo>
                  <a:lnTo>
                    <a:pt x="120" y="20"/>
                  </a:lnTo>
                  <a:lnTo>
                    <a:pt x="108" y="38"/>
                  </a:lnTo>
                  <a:lnTo>
                    <a:pt x="98" y="52"/>
                  </a:lnTo>
                  <a:lnTo>
                    <a:pt x="83" y="62"/>
                  </a:lnTo>
                  <a:lnTo>
                    <a:pt x="66" y="69"/>
                  </a:lnTo>
                  <a:lnTo>
                    <a:pt x="47" y="73"/>
                  </a:lnTo>
                  <a:lnTo>
                    <a:pt x="29" y="76"/>
                  </a:lnTo>
                  <a:lnTo>
                    <a:pt x="14" y="78"/>
                  </a:lnTo>
                  <a:lnTo>
                    <a:pt x="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69" name="Freeform 553"/>
            <p:cNvSpPr>
              <a:spLocks/>
            </p:cNvSpPr>
            <p:nvPr/>
          </p:nvSpPr>
          <p:spPr bwMode="auto">
            <a:xfrm>
              <a:off x="3281" y="2628"/>
              <a:ext cx="99" cy="50"/>
            </a:xfrm>
            <a:custGeom>
              <a:avLst/>
              <a:gdLst>
                <a:gd name="T0" fmla="*/ 0 w 198"/>
                <a:gd name="T1" fmla="*/ 0 h 100"/>
                <a:gd name="T2" fmla="*/ 1 w 198"/>
                <a:gd name="T3" fmla="*/ 1 h 100"/>
                <a:gd name="T4" fmla="*/ 1 w 198"/>
                <a:gd name="T5" fmla="*/ 1 h 100"/>
                <a:gd name="T6" fmla="*/ 1 w 198"/>
                <a:gd name="T7" fmla="*/ 1 h 100"/>
                <a:gd name="T8" fmla="*/ 1 w 198"/>
                <a:gd name="T9" fmla="*/ 1 h 100"/>
                <a:gd name="T10" fmla="*/ 1 w 198"/>
                <a:gd name="T11" fmla="*/ 1 h 100"/>
                <a:gd name="T12" fmla="*/ 1 w 198"/>
                <a:gd name="T13" fmla="*/ 1 h 100"/>
                <a:gd name="T14" fmla="*/ 1 w 198"/>
                <a:gd name="T15" fmla="*/ 1 h 100"/>
                <a:gd name="T16" fmla="*/ 1 w 198"/>
                <a:gd name="T17" fmla="*/ 1 h 100"/>
                <a:gd name="T18" fmla="*/ 1 w 198"/>
                <a:gd name="T19" fmla="*/ 1 h 100"/>
                <a:gd name="T20" fmla="*/ 1 w 198"/>
                <a:gd name="T21" fmla="*/ 1 h 100"/>
                <a:gd name="T22" fmla="*/ 1 w 198"/>
                <a:gd name="T23" fmla="*/ 1 h 100"/>
                <a:gd name="T24" fmla="*/ 1 w 198"/>
                <a:gd name="T25" fmla="*/ 1 h 100"/>
                <a:gd name="T26" fmla="*/ 1 w 198"/>
                <a:gd name="T27" fmla="*/ 1 h 100"/>
                <a:gd name="T28" fmla="*/ 1 w 198"/>
                <a:gd name="T29" fmla="*/ 1 h 100"/>
                <a:gd name="T30" fmla="*/ 1 w 198"/>
                <a:gd name="T31" fmla="*/ 1 h 100"/>
                <a:gd name="T32" fmla="*/ 1 w 198"/>
                <a:gd name="T33" fmla="*/ 1 h 100"/>
                <a:gd name="T34" fmla="*/ 1 w 198"/>
                <a:gd name="T35" fmla="*/ 1 h 100"/>
                <a:gd name="T36" fmla="*/ 1 w 198"/>
                <a:gd name="T37" fmla="*/ 1 h 100"/>
                <a:gd name="T38" fmla="*/ 1 w 198"/>
                <a:gd name="T39" fmla="*/ 1 h 100"/>
                <a:gd name="T40" fmla="*/ 1 w 198"/>
                <a:gd name="T41" fmla="*/ 1 h 100"/>
                <a:gd name="T42" fmla="*/ 1 w 198"/>
                <a:gd name="T43" fmla="*/ 1 h 100"/>
                <a:gd name="T44" fmla="*/ 1 w 198"/>
                <a:gd name="T45" fmla="*/ 1 h 100"/>
                <a:gd name="T46" fmla="*/ 1 w 198"/>
                <a:gd name="T47" fmla="*/ 1 h 100"/>
                <a:gd name="T48" fmla="*/ 0 w 198"/>
                <a:gd name="T49" fmla="*/ 0 h 1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8"/>
                <a:gd name="T76" fmla="*/ 0 h 100"/>
                <a:gd name="T77" fmla="*/ 198 w 198"/>
                <a:gd name="T78" fmla="*/ 100 h 10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8" h="100">
                  <a:moveTo>
                    <a:pt x="0" y="0"/>
                  </a:moveTo>
                  <a:lnTo>
                    <a:pt x="15" y="23"/>
                  </a:lnTo>
                  <a:lnTo>
                    <a:pt x="33" y="44"/>
                  </a:lnTo>
                  <a:lnTo>
                    <a:pt x="55" y="65"/>
                  </a:lnTo>
                  <a:lnTo>
                    <a:pt x="79" y="81"/>
                  </a:lnTo>
                  <a:lnTo>
                    <a:pt x="105" y="94"/>
                  </a:lnTo>
                  <a:lnTo>
                    <a:pt x="130" y="100"/>
                  </a:lnTo>
                  <a:lnTo>
                    <a:pt x="154" y="99"/>
                  </a:lnTo>
                  <a:lnTo>
                    <a:pt x="177" y="89"/>
                  </a:lnTo>
                  <a:lnTo>
                    <a:pt x="192" y="76"/>
                  </a:lnTo>
                  <a:lnTo>
                    <a:pt x="198" y="61"/>
                  </a:lnTo>
                  <a:lnTo>
                    <a:pt x="194" y="47"/>
                  </a:lnTo>
                  <a:lnTo>
                    <a:pt x="184" y="35"/>
                  </a:lnTo>
                  <a:lnTo>
                    <a:pt x="169" y="26"/>
                  </a:lnTo>
                  <a:lnTo>
                    <a:pt x="151" y="21"/>
                  </a:lnTo>
                  <a:lnTo>
                    <a:pt x="131" y="23"/>
                  </a:lnTo>
                  <a:lnTo>
                    <a:pt x="111" y="29"/>
                  </a:lnTo>
                  <a:lnTo>
                    <a:pt x="95" y="34"/>
                  </a:lnTo>
                  <a:lnTo>
                    <a:pt x="78" y="34"/>
                  </a:lnTo>
                  <a:lnTo>
                    <a:pt x="58" y="29"/>
                  </a:lnTo>
                  <a:lnTo>
                    <a:pt x="41" y="23"/>
                  </a:lnTo>
                  <a:lnTo>
                    <a:pt x="25" y="15"/>
                  </a:lnTo>
                  <a:lnTo>
                    <a:pt x="11" y="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0" name="Freeform 554"/>
            <p:cNvSpPr>
              <a:spLocks/>
            </p:cNvSpPr>
            <p:nvPr/>
          </p:nvSpPr>
          <p:spPr bwMode="auto">
            <a:xfrm>
              <a:off x="3273" y="2637"/>
              <a:ext cx="68" cy="87"/>
            </a:xfrm>
            <a:custGeom>
              <a:avLst/>
              <a:gdLst>
                <a:gd name="T0" fmla="*/ 0 w 136"/>
                <a:gd name="T1" fmla="*/ 0 h 174"/>
                <a:gd name="T2" fmla="*/ 0 w 136"/>
                <a:gd name="T3" fmla="*/ 1 h 174"/>
                <a:gd name="T4" fmla="*/ 1 w 136"/>
                <a:gd name="T5" fmla="*/ 1 h 174"/>
                <a:gd name="T6" fmla="*/ 1 w 136"/>
                <a:gd name="T7" fmla="*/ 1 h 174"/>
                <a:gd name="T8" fmla="*/ 1 w 136"/>
                <a:gd name="T9" fmla="*/ 1 h 174"/>
                <a:gd name="T10" fmla="*/ 1 w 136"/>
                <a:gd name="T11" fmla="*/ 1 h 174"/>
                <a:gd name="T12" fmla="*/ 1 w 136"/>
                <a:gd name="T13" fmla="*/ 1 h 174"/>
                <a:gd name="T14" fmla="*/ 1 w 136"/>
                <a:gd name="T15" fmla="*/ 1 h 174"/>
                <a:gd name="T16" fmla="*/ 1 w 136"/>
                <a:gd name="T17" fmla="*/ 1 h 174"/>
                <a:gd name="T18" fmla="*/ 1 w 136"/>
                <a:gd name="T19" fmla="*/ 1 h 174"/>
                <a:gd name="T20" fmla="*/ 1 w 136"/>
                <a:gd name="T21" fmla="*/ 1 h 174"/>
                <a:gd name="T22" fmla="*/ 1 w 136"/>
                <a:gd name="T23" fmla="*/ 1 h 174"/>
                <a:gd name="T24" fmla="*/ 1 w 136"/>
                <a:gd name="T25" fmla="*/ 1 h 174"/>
                <a:gd name="T26" fmla="*/ 1 w 136"/>
                <a:gd name="T27" fmla="*/ 1 h 174"/>
                <a:gd name="T28" fmla="*/ 1 w 136"/>
                <a:gd name="T29" fmla="*/ 1 h 174"/>
                <a:gd name="T30" fmla="*/ 1 w 136"/>
                <a:gd name="T31" fmla="*/ 1 h 174"/>
                <a:gd name="T32" fmla="*/ 1 w 136"/>
                <a:gd name="T33" fmla="*/ 1 h 174"/>
                <a:gd name="T34" fmla="*/ 1 w 136"/>
                <a:gd name="T35" fmla="*/ 1 h 174"/>
                <a:gd name="T36" fmla="*/ 1 w 136"/>
                <a:gd name="T37" fmla="*/ 1 h 174"/>
                <a:gd name="T38" fmla="*/ 1 w 136"/>
                <a:gd name="T39" fmla="*/ 1 h 174"/>
                <a:gd name="T40" fmla="*/ 1 w 136"/>
                <a:gd name="T41" fmla="*/ 1 h 174"/>
                <a:gd name="T42" fmla="*/ 1 w 136"/>
                <a:gd name="T43" fmla="*/ 1 h 174"/>
                <a:gd name="T44" fmla="*/ 1 w 136"/>
                <a:gd name="T45" fmla="*/ 1 h 174"/>
                <a:gd name="T46" fmla="*/ 1 w 136"/>
                <a:gd name="T47" fmla="*/ 1 h 174"/>
                <a:gd name="T48" fmla="*/ 0 w 136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6"/>
                <a:gd name="T76" fmla="*/ 0 h 174"/>
                <a:gd name="T77" fmla="*/ 136 w 136"/>
                <a:gd name="T78" fmla="*/ 174 h 1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6" h="174">
                  <a:moveTo>
                    <a:pt x="0" y="0"/>
                  </a:moveTo>
                  <a:lnTo>
                    <a:pt x="0" y="28"/>
                  </a:lnTo>
                  <a:lnTo>
                    <a:pt x="2" y="56"/>
                  </a:lnTo>
                  <a:lnTo>
                    <a:pt x="10" y="85"/>
                  </a:lnTo>
                  <a:lnTo>
                    <a:pt x="20" y="113"/>
                  </a:lnTo>
                  <a:lnTo>
                    <a:pt x="35" y="137"/>
                  </a:lnTo>
                  <a:lnTo>
                    <a:pt x="53" y="157"/>
                  </a:lnTo>
                  <a:lnTo>
                    <a:pt x="74" y="169"/>
                  </a:lnTo>
                  <a:lnTo>
                    <a:pt x="99" y="174"/>
                  </a:lnTo>
                  <a:lnTo>
                    <a:pt x="118" y="170"/>
                  </a:lnTo>
                  <a:lnTo>
                    <a:pt x="131" y="161"/>
                  </a:lnTo>
                  <a:lnTo>
                    <a:pt x="136" y="147"/>
                  </a:lnTo>
                  <a:lnTo>
                    <a:pt x="133" y="132"/>
                  </a:lnTo>
                  <a:lnTo>
                    <a:pt x="126" y="116"/>
                  </a:lnTo>
                  <a:lnTo>
                    <a:pt x="114" y="102"/>
                  </a:lnTo>
                  <a:lnTo>
                    <a:pt x="96" y="92"/>
                  </a:lnTo>
                  <a:lnTo>
                    <a:pt x="77" y="88"/>
                  </a:lnTo>
                  <a:lnTo>
                    <a:pt x="61" y="83"/>
                  </a:lnTo>
                  <a:lnTo>
                    <a:pt x="46" y="73"/>
                  </a:lnTo>
                  <a:lnTo>
                    <a:pt x="32" y="59"/>
                  </a:lnTo>
                  <a:lnTo>
                    <a:pt x="21" y="43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1" name="Freeform 555"/>
            <p:cNvSpPr>
              <a:spLocks/>
            </p:cNvSpPr>
            <p:nvPr/>
          </p:nvSpPr>
          <p:spPr bwMode="auto">
            <a:xfrm>
              <a:off x="3028" y="2593"/>
              <a:ext cx="234" cy="81"/>
            </a:xfrm>
            <a:custGeom>
              <a:avLst/>
              <a:gdLst>
                <a:gd name="T0" fmla="*/ 0 w 469"/>
                <a:gd name="T1" fmla="*/ 0 h 163"/>
                <a:gd name="T2" fmla="*/ 0 w 469"/>
                <a:gd name="T3" fmla="*/ 0 h 163"/>
                <a:gd name="T4" fmla="*/ 0 w 469"/>
                <a:gd name="T5" fmla="*/ 0 h 163"/>
                <a:gd name="T6" fmla="*/ 0 w 469"/>
                <a:gd name="T7" fmla="*/ 0 h 163"/>
                <a:gd name="T8" fmla="*/ 0 w 469"/>
                <a:gd name="T9" fmla="*/ 0 h 163"/>
                <a:gd name="T10" fmla="*/ 0 w 469"/>
                <a:gd name="T11" fmla="*/ 0 h 163"/>
                <a:gd name="T12" fmla="*/ 0 w 469"/>
                <a:gd name="T13" fmla="*/ 0 h 163"/>
                <a:gd name="T14" fmla="*/ 0 w 469"/>
                <a:gd name="T15" fmla="*/ 0 h 163"/>
                <a:gd name="T16" fmla="*/ 0 w 469"/>
                <a:gd name="T17" fmla="*/ 0 h 163"/>
                <a:gd name="T18" fmla="*/ 0 w 469"/>
                <a:gd name="T19" fmla="*/ 0 h 163"/>
                <a:gd name="T20" fmla="*/ 0 w 469"/>
                <a:gd name="T21" fmla="*/ 0 h 163"/>
                <a:gd name="T22" fmla="*/ 0 w 469"/>
                <a:gd name="T23" fmla="*/ 0 h 163"/>
                <a:gd name="T24" fmla="*/ 0 w 469"/>
                <a:gd name="T25" fmla="*/ 0 h 163"/>
                <a:gd name="T26" fmla="*/ 0 w 469"/>
                <a:gd name="T27" fmla="*/ 0 h 163"/>
                <a:gd name="T28" fmla="*/ 0 w 469"/>
                <a:gd name="T29" fmla="*/ 0 h 163"/>
                <a:gd name="T30" fmla="*/ 0 w 469"/>
                <a:gd name="T31" fmla="*/ 0 h 163"/>
                <a:gd name="T32" fmla="*/ 0 w 469"/>
                <a:gd name="T33" fmla="*/ 0 h 163"/>
                <a:gd name="T34" fmla="*/ 0 w 469"/>
                <a:gd name="T35" fmla="*/ 0 h 163"/>
                <a:gd name="T36" fmla="*/ 0 w 469"/>
                <a:gd name="T37" fmla="*/ 0 h 163"/>
                <a:gd name="T38" fmla="*/ 0 w 469"/>
                <a:gd name="T39" fmla="*/ 0 h 163"/>
                <a:gd name="T40" fmla="*/ 0 w 469"/>
                <a:gd name="T41" fmla="*/ 0 h 163"/>
                <a:gd name="T42" fmla="*/ 0 w 469"/>
                <a:gd name="T43" fmla="*/ 0 h 163"/>
                <a:gd name="T44" fmla="*/ 0 w 469"/>
                <a:gd name="T45" fmla="*/ 0 h 163"/>
                <a:gd name="T46" fmla="*/ 0 w 469"/>
                <a:gd name="T47" fmla="*/ 0 h 163"/>
                <a:gd name="T48" fmla="*/ 0 w 469"/>
                <a:gd name="T49" fmla="*/ 0 h 163"/>
                <a:gd name="T50" fmla="*/ 0 w 469"/>
                <a:gd name="T51" fmla="*/ 0 h 163"/>
                <a:gd name="T52" fmla="*/ 0 w 469"/>
                <a:gd name="T53" fmla="*/ 0 h 163"/>
                <a:gd name="T54" fmla="*/ 0 w 469"/>
                <a:gd name="T55" fmla="*/ 0 h 163"/>
                <a:gd name="T56" fmla="*/ 0 w 469"/>
                <a:gd name="T57" fmla="*/ 0 h 163"/>
                <a:gd name="T58" fmla="*/ 0 w 469"/>
                <a:gd name="T59" fmla="*/ 0 h 163"/>
                <a:gd name="T60" fmla="*/ 0 w 469"/>
                <a:gd name="T61" fmla="*/ 0 h 163"/>
                <a:gd name="T62" fmla="*/ 0 w 469"/>
                <a:gd name="T63" fmla="*/ 0 h 163"/>
                <a:gd name="T64" fmla="*/ 0 w 469"/>
                <a:gd name="T65" fmla="*/ 0 h 163"/>
                <a:gd name="T66" fmla="*/ 0 w 469"/>
                <a:gd name="T67" fmla="*/ 0 h 163"/>
                <a:gd name="T68" fmla="*/ 0 w 469"/>
                <a:gd name="T69" fmla="*/ 0 h 163"/>
                <a:gd name="T70" fmla="*/ 0 w 469"/>
                <a:gd name="T71" fmla="*/ 0 h 163"/>
                <a:gd name="T72" fmla="*/ 0 w 469"/>
                <a:gd name="T73" fmla="*/ 0 h 163"/>
                <a:gd name="T74" fmla="*/ 0 w 469"/>
                <a:gd name="T75" fmla="*/ 0 h 163"/>
                <a:gd name="T76" fmla="*/ 0 w 469"/>
                <a:gd name="T77" fmla="*/ 0 h 163"/>
                <a:gd name="T78" fmla="*/ 0 w 469"/>
                <a:gd name="T79" fmla="*/ 0 h 163"/>
                <a:gd name="T80" fmla="*/ 0 w 469"/>
                <a:gd name="T81" fmla="*/ 0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69"/>
                <a:gd name="T124" fmla="*/ 0 h 163"/>
                <a:gd name="T125" fmla="*/ 469 w 469"/>
                <a:gd name="T126" fmla="*/ 163 h 16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69" h="163">
                  <a:moveTo>
                    <a:pt x="9" y="5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6" y="8"/>
                  </a:lnTo>
                  <a:lnTo>
                    <a:pt x="16" y="19"/>
                  </a:lnTo>
                  <a:lnTo>
                    <a:pt x="32" y="34"/>
                  </a:lnTo>
                  <a:lnTo>
                    <a:pt x="53" y="50"/>
                  </a:lnTo>
                  <a:lnTo>
                    <a:pt x="78" y="67"/>
                  </a:lnTo>
                  <a:lnTo>
                    <a:pt x="107" y="85"/>
                  </a:lnTo>
                  <a:lnTo>
                    <a:pt x="138" y="104"/>
                  </a:lnTo>
                  <a:lnTo>
                    <a:pt x="173" y="121"/>
                  </a:lnTo>
                  <a:lnTo>
                    <a:pt x="210" y="137"/>
                  </a:lnTo>
                  <a:lnTo>
                    <a:pt x="248" y="149"/>
                  </a:lnTo>
                  <a:lnTo>
                    <a:pt x="287" y="158"/>
                  </a:lnTo>
                  <a:lnTo>
                    <a:pt x="326" y="163"/>
                  </a:lnTo>
                  <a:lnTo>
                    <a:pt x="366" y="161"/>
                  </a:lnTo>
                  <a:lnTo>
                    <a:pt x="405" y="154"/>
                  </a:lnTo>
                  <a:lnTo>
                    <a:pt x="425" y="146"/>
                  </a:lnTo>
                  <a:lnTo>
                    <a:pt x="440" y="135"/>
                  </a:lnTo>
                  <a:lnTo>
                    <a:pt x="451" y="121"/>
                  </a:lnTo>
                  <a:lnTo>
                    <a:pt x="460" y="106"/>
                  </a:lnTo>
                  <a:lnTo>
                    <a:pt x="464" y="91"/>
                  </a:lnTo>
                  <a:lnTo>
                    <a:pt x="468" y="80"/>
                  </a:lnTo>
                  <a:lnTo>
                    <a:pt x="469" y="72"/>
                  </a:lnTo>
                  <a:lnTo>
                    <a:pt x="469" y="68"/>
                  </a:lnTo>
                  <a:lnTo>
                    <a:pt x="468" y="70"/>
                  </a:lnTo>
                  <a:lnTo>
                    <a:pt x="465" y="76"/>
                  </a:lnTo>
                  <a:lnTo>
                    <a:pt x="462" y="85"/>
                  </a:lnTo>
                  <a:lnTo>
                    <a:pt x="455" y="97"/>
                  </a:lnTo>
                  <a:lnTo>
                    <a:pt x="445" y="108"/>
                  </a:lnTo>
                  <a:lnTo>
                    <a:pt x="432" y="121"/>
                  </a:lnTo>
                  <a:lnTo>
                    <a:pt x="415" y="131"/>
                  </a:lnTo>
                  <a:lnTo>
                    <a:pt x="393" y="139"/>
                  </a:lnTo>
                  <a:lnTo>
                    <a:pt x="366" y="145"/>
                  </a:lnTo>
                  <a:lnTo>
                    <a:pt x="335" y="145"/>
                  </a:lnTo>
                  <a:lnTo>
                    <a:pt x="297" y="142"/>
                  </a:lnTo>
                  <a:lnTo>
                    <a:pt x="255" y="130"/>
                  </a:lnTo>
                  <a:lnTo>
                    <a:pt x="204" y="113"/>
                  </a:lnTo>
                  <a:lnTo>
                    <a:pt x="146" y="87"/>
                  </a:lnTo>
                  <a:lnTo>
                    <a:pt x="82" y="51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2" name="Freeform 556"/>
            <p:cNvSpPr>
              <a:spLocks/>
            </p:cNvSpPr>
            <p:nvPr/>
          </p:nvSpPr>
          <p:spPr bwMode="auto">
            <a:xfrm>
              <a:off x="3125" y="2508"/>
              <a:ext cx="71" cy="73"/>
            </a:xfrm>
            <a:custGeom>
              <a:avLst/>
              <a:gdLst>
                <a:gd name="T0" fmla="*/ 1 w 142"/>
                <a:gd name="T1" fmla="*/ 1 h 145"/>
                <a:gd name="T2" fmla="*/ 1 w 142"/>
                <a:gd name="T3" fmla="*/ 1 h 145"/>
                <a:gd name="T4" fmla="*/ 1 w 142"/>
                <a:gd name="T5" fmla="*/ 1 h 145"/>
                <a:gd name="T6" fmla="*/ 1 w 142"/>
                <a:gd name="T7" fmla="*/ 1 h 145"/>
                <a:gd name="T8" fmla="*/ 1 w 142"/>
                <a:gd name="T9" fmla="*/ 1 h 145"/>
                <a:gd name="T10" fmla="*/ 1 w 142"/>
                <a:gd name="T11" fmla="*/ 1 h 145"/>
                <a:gd name="T12" fmla="*/ 1 w 142"/>
                <a:gd name="T13" fmla="*/ 1 h 145"/>
                <a:gd name="T14" fmla="*/ 1 w 142"/>
                <a:gd name="T15" fmla="*/ 1 h 145"/>
                <a:gd name="T16" fmla="*/ 0 w 142"/>
                <a:gd name="T17" fmla="*/ 1 h 145"/>
                <a:gd name="T18" fmla="*/ 1 w 142"/>
                <a:gd name="T19" fmla="*/ 1 h 145"/>
                <a:gd name="T20" fmla="*/ 1 w 142"/>
                <a:gd name="T21" fmla="*/ 1 h 145"/>
                <a:gd name="T22" fmla="*/ 1 w 142"/>
                <a:gd name="T23" fmla="*/ 1 h 145"/>
                <a:gd name="T24" fmla="*/ 1 w 142"/>
                <a:gd name="T25" fmla="*/ 1 h 145"/>
                <a:gd name="T26" fmla="*/ 1 w 142"/>
                <a:gd name="T27" fmla="*/ 1 h 145"/>
                <a:gd name="T28" fmla="*/ 1 w 142"/>
                <a:gd name="T29" fmla="*/ 1 h 145"/>
                <a:gd name="T30" fmla="*/ 1 w 142"/>
                <a:gd name="T31" fmla="*/ 1 h 145"/>
                <a:gd name="T32" fmla="*/ 1 w 142"/>
                <a:gd name="T33" fmla="*/ 1 h 145"/>
                <a:gd name="T34" fmla="*/ 1 w 142"/>
                <a:gd name="T35" fmla="*/ 0 h 145"/>
                <a:gd name="T36" fmla="*/ 1 w 142"/>
                <a:gd name="T37" fmla="*/ 1 h 145"/>
                <a:gd name="T38" fmla="*/ 1 w 142"/>
                <a:gd name="T39" fmla="*/ 1 h 145"/>
                <a:gd name="T40" fmla="*/ 1 w 142"/>
                <a:gd name="T41" fmla="*/ 1 h 145"/>
                <a:gd name="T42" fmla="*/ 1 w 142"/>
                <a:gd name="T43" fmla="*/ 1 h 145"/>
                <a:gd name="T44" fmla="*/ 1 w 142"/>
                <a:gd name="T45" fmla="*/ 1 h 145"/>
                <a:gd name="T46" fmla="*/ 1 w 142"/>
                <a:gd name="T47" fmla="*/ 1 h 145"/>
                <a:gd name="T48" fmla="*/ 1 w 142"/>
                <a:gd name="T49" fmla="*/ 1 h 145"/>
                <a:gd name="T50" fmla="*/ 1 w 142"/>
                <a:gd name="T51" fmla="*/ 1 h 145"/>
                <a:gd name="T52" fmla="*/ 1 w 142"/>
                <a:gd name="T53" fmla="*/ 1 h 145"/>
                <a:gd name="T54" fmla="*/ 1 w 142"/>
                <a:gd name="T55" fmla="*/ 1 h 145"/>
                <a:gd name="T56" fmla="*/ 1 w 142"/>
                <a:gd name="T57" fmla="*/ 1 h 145"/>
                <a:gd name="T58" fmla="*/ 1 w 142"/>
                <a:gd name="T59" fmla="*/ 1 h 145"/>
                <a:gd name="T60" fmla="*/ 1 w 142"/>
                <a:gd name="T61" fmla="*/ 1 h 145"/>
                <a:gd name="T62" fmla="*/ 1 w 142"/>
                <a:gd name="T63" fmla="*/ 1 h 1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2"/>
                <a:gd name="T97" fmla="*/ 0 h 145"/>
                <a:gd name="T98" fmla="*/ 142 w 142"/>
                <a:gd name="T99" fmla="*/ 145 h 14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2" h="145">
                  <a:moveTo>
                    <a:pt x="89" y="123"/>
                  </a:moveTo>
                  <a:lnTo>
                    <a:pt x="85" y="134"/>
                  </a:lnTo>
                  <a:lnTo>
                    <a:pt x="76" y="140"/>
                  </a:lnTo>
                  <a:lnTo>
                    <a:pt x="67" y="145"/>
                  </a:lnTo>
                  <a:lnTo>
                    <a:pt x="57" y="145"/>
                  </a:lnTo>
                  <a:lnTo>
                    <a:pt x="48" y="140"/>
                  </a:lnTo>
                  <a:lnTo>
                    <a:pt x="41" y="134"/>
                  </a:lnTo>
                  <a:lnTo>
                    <a:pt x="37" y="124"/>
                  </a:lnTo>
                  <a:lnTo>
                    <a:pt x="36" y="113"/>
                  </a:lnTo>
                  <a:lnTo>
                    <a:pt x="30" y="114"/>
                  </a:lnTo>
                  <a:lnTo>
                    <a:pt x="25" y="114"/>
                  </a:lnTo>
                  <a:lnTo>
                    <a:pt x="20" y="113"/>
                  </a:lnTo>
                  <a:lnTo>
                    <a:pt x="15" y="112"/>
                  </a:lnTo>
                  <a:lnTo>
                    <a:pt x="11" y="108"/>
                  </a:lnTo>
                  <a:lnTo>
                    <a:pt x="7" y="105"/>
                  </a:lnTo>
                  <a:lnTo>
                    <a:pt x="4" y="101"/>
                  </a:lnTo>
                  <a:lnTo>
                    <a:pt x="2" y="97"/>
                  </a:lnTo>
                  <a:lnTo>
                    <a:pt x="0" y="86"/>
                  </a:lnTo>
                  <a:lnTo>
                    <a:pt x="3" y="76"/>
                  </a:lnTo>
                  <a:lnTo>
                    <a:pt x="9" y="68"/>
                  </a:lnTo>
                  <a:lnTo>
                    <a:pt x="18" y="62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11" y="32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4" y="17"/>
                  </a:lnTo>
                  <a:lnTo>
                    <a:pt x="28" y="16"/>
                  </a:lnTo>
                  <a:lnTo>
                    <a:pt x="33" y="15"/>
                  </a:lnTo>
                  <a:lnTo>
                    <a:pt x="38" y="15"/>
                  </a:lnTo>
                  <a:lnTo>
                    <a:pt x="43" y="16"/>
                  </a:lnTo>
                  <a:lnTo>
                    <a:pt x="49" y="18"/>
                  </a:lnTo>
                  <a:lnTo>
                    <a:pt x="53" y="21"/>
                  </a:lnTo>
                  <a:lnTo>
                    <a:pt x="58" y="10"/>
                  </a:lnTo>
                  <a:lnTo>
                    <a:pt x="66" y="3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95" y="3"/>
                  </a:lnTo>
                  <a:lnTo>
                    <a:pt x="102" y="10"/>
                  </a:lnTo>
                  <a:lnTo>
                    <a:pt x="106" y="21"/>
                  </a:lnTo>
                  <a:lnTo>
                    <a:pt x="106" y="31"/>
                  </a:lnTo>
                  <a:lnTo>
                    <a:pt x="112" y="30"/>
                  </a:lnTo>
                  <a:lnTo>
                    <a:pt x="118" y="30"/>
                  </a:lnTo>
                  <a:lnTo>
                    <a:pt x="123" y="31"/>
                  </a:lnTo>
                  <a:lnTo>
                    <a:pt x="128" y="33"/>
                  </a:lnTo>
                  <a:lnTo>
                    <a:pt x="133" y="36"/>
                  </a:lnTo>
                  <a:lnTo>
                    <a:pt x="136" y="39"/>
                  </a:lnTo>
                  <a:lnTo>
                    <a:pt x="139" y="44"/>
                  </a:lnTo>
                  <a:lnTo>
                    <a:pt x="141" y="48"/>
                  </a:lnTo>
                  <a:lnTo>
                    <a:pt x="142" y="58"/>
                  </a:lnTo>
                  <a:lnTo>
                    <a:pt x="140" y="68"/>
                  </a:lnTo>
                  <a:lnTo>
                    <a:pt x="134" y="76"/>
                  </a:lnTo>
                  <a:lnTo>
                    <a:pt x="125" y="83"/>
                  </a:lnTo>
                  <a:lnTo>
                    <a:pt x="131" y="92"/>
                  </a:lnTo>
                  <a:lnTo>
                    <a:pt x="133" y="101"/>
                  </a:lnTo>
                  <a:lnTo>
                    <a:pt x="132" y="112"/>
                  </a:lnTo>
                  <a:lnTo>
                    <a:pt x="127" y="121"/>
                  </a:lnTo>
                  <a:lnTo>
                    <a:pt x="124" y="124"/>
                  </a:lnTo>
                  <a:lnTo>
                    <a:pt x="119" y="127"/>
                  </a:lnTo>
                  <a:lnTo>
                    <a:pt x="114" y="129"/>
                  </a:lnTo>
                  <a:lnTo>
                    <a:pt x="110" y="129"/>
                  </a:lnTo>
                  <a:lnTo>
                    <a:pt x="104" y="129"/>
                  </a:lnTo>
                  <a:lnTo>
                    <a:pt x="100" y="128"/>
                  </a:lnTo>
                  <a:lnTo>
                    <a:pt x="94" y="127"/>
                  </a:lnTo>
                  <a:lnTo>
                    <a:pt x="89" y="1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3" name="Freeform 557"/>
            <p:cNvSpPr>
              <a:spLocks/>
            </p:cNvSpPr>
            <p:nvPr/>
          </p:nvSpPr>
          <p:spPr bwMode="auto">
            <a:xfrm>
              <a:off x="3149" y="2534"/>
              <a:ext cx="21" cy="20"/>
            </a:xfrm>
            <a:custGeom>
              <a:avLst/>
              <a:gdLst>
                <a:gd name="T0" fmla="*/ 1 w 40"/>
                <a:gd name="T1" fmla="*/ 1 h 39"/>
                <a:gd name="T2" fmla="*/ 1 w 40"/>
                <a:gd name="T3" fmla="*/ 1 h 39"/>
                <a:gd name="T4" fmla="*/ 1 w 40"/>
                <a:gd name="T5" fmla="*/ 1 h 39"/>
                <a:gd name="T6" fmla="*/ 1 w 40"/>
                <a:gd name="T7" fmla="*/ 0 h 39"/>
                <a:gd name="T8" fmla="*/ 1 w 40"/>
                <a:gd name="T9" fmla="*/ 1 h 39"/>
                <a:gd name="T10" fmla="*/ 1 w 40"/>
                <a:gd name="T11" fmla="*/ 1 h 39"/>
                <a:gd name="T12" fmla="*/ 1 w 40"/>
                <a:gd name="T13" fmla="*/ 1 h 39"/>
                <a:gd name="T14" fmla="*/ 0 w 40"/>
                <a:gd name="T15" fmla="*/ 1 h 39"/>
                <a:gd name="T16" fmla="*/ 1 w 40"/>
                <a:gd name="T17" fmla="*/ 1 h 39"/>
                <a:gd name="T18" fmla="*/ 1 w 40"/>
                <a:gd name="T19" fmla="*/ 1 h 39"/>
                <a:gd name="T20" fmla="*/ 1 w 40"/>
                <a:gd name="T21" fmla="*/ 1 h 39"/>
                <a:gd name="T22" fmla="*/ 1 w 40"/>
                <a:gd name="T23" fmla="*/ 1 h 39"/>
                <a:gd name="T24" fmla="*/ 1 w 40"/>
                <a:gd name="T25" fmla="*/ 1 h 39"/>
                <a:gd name="T26" fmla="*/ 1 w 40"/>
                <a:gd name="T27" fmla="*/ 1 h 39"/>
                <a:gd name="T28" fmla="*/ 1 w 40"/>
                <a:gd name="T29" fmla="*/ 1 h 39"/>
                <a:gd name="T30" fmla="*/ 1 w 40"/>
                <a:gd name="T31" fmla="*/ 1 h 39"/>
                <a:gd name="T32" fmla="*/ 1 w 40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0"/>
                <a:gd name="T52" fmla="*/ 0 h 39"/>
                <a:gd name="T53" fmla="*/ 40 w 40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0" h="39">
                  <a:moveTo>
                    <a:pt x="39" y="14"/>
                  </a:moveTo>
                  <a:lnTo>
                    <a:pt x="36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1" y="26"/>
                  </a:lnTo>
                  <a:lnTo>
                    <a:pt x="5" y="32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26" y="38"/>
                  </a:lnTo>
                  <a:lnTo>
                    <a:pt x="33" y="34"/>
                  </a:lnTo>
                  <a:lnTo>
                    <a:pt x="38" y="29"/>
                  </a:lnTo>
                  <a:lnTo>
                    <a:pt x="40" y="22"/>
                  </a:lnTo>
                  <a:lnTo>
                    <a:pt x="39" y="1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4" name="Freeform 558"/>
            <p:cNvSpPr>
              <a:spLocks/>
            </p:cNvSpPr>
            <p:nvPr/>
          </p:nvSpPr>
          <p:spPr bwMode="auto">
            <a:xfrm>
              <a:off x="2944" y="2499"/>
              <a:ext cx="26" cy="26"/>
            </a:xfrm>
            <a:custGeom>
              <a:avLst/>
              <a:gdLst>
                <a:gd name="T0" fmla="*/ 1 w 52"/>
                <a:gd name="T1" fmla="*/ 1 h 50"/>
                <a:gd name="T2" fmla="*/ 1 w 52"/>
                <a:gd name="T3" fmla="*/ 1 h 50"/>
                <a:gd name="T4" fmla="*/ 1 w 52"/>
                <a:gd name="T5" fmla="*/ 1 h 50"/>
                <a:gd name="T6" fmla="*/ 1 w 52"/>
                <a:gd name="T7" fmla="*/ 1 h 50"/>
                <a:gd name="T8" fmla="*/ 1 w 52"/>
                <a:gd name="T9" fmla="*/ 1 h 50"/>
                <a:gd name="T10" fmla="*/ 1 w 52"/>
                <a:gd name="T11" fmla="*/ 1 h 50"/>
                <a:gd name="T12" fmla="*/ 1 w 52"/>
                <a:gd name="T13" fmla="*/ 1 h 50"/>
                <a:gd name="T14" fmla="*/ 1 w 52"/>
                <a:gd name="T15" fmla="*/ 1 h 50"/>
                <a:gd name="T16" fmla="*/ 1 w 52"/>
                <a:gd name="T17" fmla="*/ 0 h 50"/>
                <a:gd name="T18" fmla="*/ 1 w 52"/>
                <a:gd name="T19" fmla="*/ 1 h 50"/>
                <a:gd name="T20" fmla="*/ 1 w 52"/>
                <a:gd name="T21" fmla="*/ 1 h 50"/>
                <a:gd name="T22" fmla="*/ 1 w 52"/>
                <a:gd name="T23" fmla="*/ 1 h 50"/>
                <a:gd name="T24" fmla="*/ 0 w 52"/>
                <a:gd name="T25" fmla="*/ 1 h 50"/>
                <a:gd name="T26" fmla="*/ 1 w 52"/>
                <a:gd name="T27" fmla="*/ 1 h 50"/>
                <a:gd name="T28" fmla="*/ 1 w 52"/>
                <a:gd name="T29" fmla="*/ 1 h 50"/>
                <a:gd name="T30" fmla="*/ 1 w 52"/>
                <a:gd name="T31" fmla="*/ 1 h 50"/>
                <a:gd name="T32" fmla="*/ 1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2"/>
                <a:gd name="T52" fmla="*/ 0 h 50"/>
                <a:gd name="T53" fmla="*/ 52 w 52"/>
                <a:gd name="T54" fmla="*/ 50 h 5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2" h="50">
                  <a:moveTo>
                    <a:pt x="26" y="50"/>
                  </a:moveTo>
                  <a:lnTo>
                    <a:pt x="37" y="48"/>
                  </a:lnTo>
                  <a:lnTo>
                    <a:pt x="45" y="42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49" y="15"/>
                  </a:lnTo>
                  <a:lnTo>
                    <a:pt x="45" y="6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6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8" y="42"/>
                  </a:lnTo>
                  <a:lnTo>
                    <a:pt x="16" y="48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5" name="Freeform 559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3"/>
                <a:gd name="T55" fmla="*/ 0 h 156"/>
                <a:gd name="T56" fmla="*/ 113 w 113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6" name="Freeform 560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3"/>
                <a:gd name="T55" fmla="*/ 0 h 156"/>
                <a:gd name="T56" fmla="*/ 113 w 113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7" name="Freeform 561"/>
            <p:cNvSpPr>
              <a:spLocks/>
            </p:cNvSpPr>
            <p:nvPr/>
          </p:nvSpPr>
          <p:spPr bwMode="auto">
            <a:xfrm>
              <a:off x="2972" y="2447"/>
              <a:ext cx="76" cy="61"/>
            </a:xfrm>
            <a:custGeom>
              <a:avLst/>
              <a:gdLst>
                <a:gd name="T0" fmla="*/ 1 w 152"/>
                <a:gd name="T1" fmla="*/ 0 h 123"/>
                <a:gd name="T2" fmla="*/ 0 w 152"/>
                <a:gd name="T3" fmla="*/ 0 h 123"/>
                <a:gd name="T4" fmla="*/ 1 w 152"/>
                <a:gd name="T5" fmla="*/ 0 h 123"/>
                <a:gd name="T6" fmla="*/ 1 w 152"/>
                <a:gd name="T7" fmla="*/ 0 h 123"/>
                <a:gd name="T8" fmla="*/ 1 w 152"/>
                <a:gd name="T9" fmla="*/ 0 h 123"/>
                <a:gd name="T10" fmla="*/ 1 w 152"/>
                <a:gd name="T11" fmla="*/ 0 h 123"/>
                <a:gd name="T12" fmla="*/ 1 w 152"/>
                <a:gd name="T13" fmla="*/ 0 h 123"/>
                <a:gd name="T14" fmla="*/ 1 w 152"/>
                <a:gd name="T15" fmla="*/ 0 h 123"/>
                <a:gd name="T16" fmla="*/ 1 w 152"/>
                <a:gd name="T17" fmla="*/ 0 h 123"/>
                <a:gd name="T18" fmla="*/ 1 w 152"/>
                <a:gd name="T19" fmla="*/ 0 h 123"/>
                <a:gd name="T20" fmla="*/ 1 w 152"/>
                <a:gd name="T21" fmla="*/ 0 h 123"/>
                <a:gd name="T22" fmla="*/ 1 w 152"/>
                <a:gd name="T23" fmla="*/ 0 h 123"/>
                <a:gd name="T24" fmla="*/ 1 w 152"/>
                <a:gd name="T25" fmla="*/ 0 h 123"/>
                <a:gd name="T26" fmla="*/ 1 w 152"/>
                <a:gd name="T27" fmla="*/ 0 h 123"/>
                <a:gd name="T28" fmla="*/ 1 w 152"/>
                <a:gd name="T29" fmla="*/ 0 h 123"/>
                <a:gd name="T30" fmla="*/ 1 w 152"/>
                <a:gd name="T31" fmla="*/ 0 h 123"/>
                <a:gd name="T32" fmla="*/ 1 w 152"/>
                <a:gd name="T33" fmla="*/ 0 h 123"/>
                <a:gd name="T34" fmla="*/ 1 w 152"/>
                <a:gd name="T35" fmla="*/ 0 h 123"/>
                <a:gd name="T36" fmla="*/ 1 w 152"/>
                <a:gd name="T37" fmla="*/ 0 h 123"/>
                <a:gd name="T38" fmla="*/ 1 w 152"/>
                <a:gd name="T39" fmla="*/ 0 h 123"/>
                <a:gd name="T40" fmla="*/ 1 w 152"/>
                <a:gd name="T41" fmla="*/ 0 h 123"/>
                <a:gd name="T42" fmla="*/ 1 w 152"/>
                <a:gd name="T43" fmla="*/ 0 h 123"/>
                <a:gd name="T44" fmla="*/ 1 w 152"/>
                <a:gd name="T45" fmla="*/ 0 h 123"/>
                <a:gd name="T46" fmla="*/ 1 w 152"/>
                <a:gd name="T47" fmla="*/ 0 h 123"/>
                <a:gd name="T48" fmla="*/ 1 w 152"/>
                <a:gd name="T49" fmla="*/ 0 h 123"/>
                <a:gd name="T50" fmla="*/ 1 w 152"/>
                <a:gd name="T51" fmla="*/ 0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2"/>
                <a:gd name="T79" fmla="*/ 0 h 123"/>
                <a:gd name="T80" fmla="*/ 152 w 152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2" h="123">
                  <a:moveTo>
                    <a:pt x="13" y="122"/>
                  </a:moveTo>
                  <a:lnTo>
                    <a:pt x="0" y="100"/>
                  </a:lnTo>
                  <a:lnTo>
                    <a:pt x="4" y="93"/>
                  </a:lnTo>
                  <a:lnTo>
                    <a:pt x="14" y="75"/>
                  </a:lnTo>
                  <a:lnTo>
                    <a:pt x="29" y="52"/>
                  </a:lnTo>
                  <a:lnTo>
                    <a:pt x="48" y="27"/>
                  </a:lnTo>
                  <a:lnTo>
                    <a:pt x="70" y="9"/>
                  </a:lnTo>
                  <a:lnTo>
                    <a:pt x="93" y="0"/>
                  </a:lnTo>
                  <a:lnTo>
                    <a:pt x="118" y="5"/>
                  </a:lnTo>
                  <a:lnTo>
                    <a:pt x="141" y="32"/>
                  </a:lnTo>
                  <a:lnTo>
                    <a:pt x="149" y="50"/>
                  </a:lnTo>
                  <a:lnTo>
                    <a:pt x="152" y="65"/>
                  </a:lnTo>
                  <a:lnTo>
                    <a:pt x="151" y="79"/>
                  </a:lnTo>
                  <a:lnTo>
                    <a:pt x="146" y="91"/>
                  </a:lnTo>
                  <a:lnTo>
                    <a:pt x="138" y="99"/>
                  </a:lnTo>
                  <a:lnTo>
                    <a:pt x="127" y="107"/>
                  </a:lnTo>
                  <a:lnTo>
                    <a:pt x="114" y="113"/>
                  </a:lnTo>
                  <a:lnTo>
                    <a:pt x="99" y="116"/>
                  </a:lnTo>
                  <a:lnTo>
                    <a:pt x="84" y="120"/>
                  </a:lnTo>
                  <a:lnTo>
                    <a:pt x="69" y="121"/>
                  </a:lnTo>
                  <a:lnTo>
                    <a:pt x="54" y="122"/>
                  </a:lnTo>
                  <a:lnTo>
                    <a:pt x="42" y="123"/>
                  </a:lnTo>
                  <a:lnTo>
                    <a:pt x="30" y="123"/>
                  </a:lnTo>
                  <a:lnTo>
                    <a:pt x="21" y="122"/>
                  </a:lnTo>
                  <a:lnTo>
                    <a:pt x="15" y="122"/>
                  </a:lnTo>
                  <a:lnTo>
                    <a:pt x="13" y="122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8" name="Freeform 562"/>
            <p:cNvSpPr>
              <a:spLocks/>
            </p:cNvSpPr>
            <p:nvPr/>
          </p:nvSpPr>
          <p:spPr bwMode="auto">
            <a:xfrm>
              <a:off x="2972" y="2517"/>
              <a:ext cx="76" cy="61"/>
            </a:xfrm>
            <a:custGeom>
              <a:avLst/>
              <a:gdLst>
                <a:gd name="T0" fmla="*/ 0 w 153"/>
                <a:gd name="T1" fmla="*/ 1 h 122"/>
                <a:gd name="T2" fmla="*/ 0 w 153"/>
                <a:gd name="T3" fmla="*/ 1 h 122"/>
                <a:gd name="T4" fmla="*/ 0 w 153"/>
                <a:gd name="T5" fmla="*/ 1 h 122"/>
                <a:gd name="T6" fmla="*/ 0 w 153"/>
                <a:gd name="T7" fmla="*/ 1 h 122"/>
                <a:gd name="T8" fmla="*/ 0 w 153"/>
                <a:gd name="T9" fmla="*/ 0 h 122"/>
                <a:gd name="T10" fmla="*/ 0 w 153"/>
                <a:gd name="T11" fmla="*/ 0 h 122"/>
                <a:gd name="T12" fmla="*/ 0 w 153"/>
                <a:gd name="T13" fmla="*/ 1 h 122"/>
                <a:gd name="T14" fmla="*/ 0 w 153"/>
                <a:gd name="T15" fmla="*/ 1 h 122"/>
                <a:gd name="T16" fmla="*/ 0 w 153"/>
                <a:gd name="T17" fmla="*/ 1 h 122"/>
                <a:gd name="T18" fmla="*/ 0 w 153"/>
                <a:gd name="T19" fmla="*/ 1 h 122"/>
                <a:gd name="T20" fmla="*/ 0 w 153"/>
                <a:gd name="T21" fmla="*/ 1 h 122"/>
                <a:gd name="T22" fmla="*/ 0 w 153"/>
                <a:gd name="T23" fmla="*/ 1 h 122"/>
                <a:gd name="T24" fmla="*/ 0 w 153"/>
                <a:gd name="T25" fmla="*/ 1 h 122"/>
                <a:gd name="T26" fmla="*/ 0 w 153"/>
                <a:gd name="T27" fmla="*/ 1 h 122"/>
                <a:gd name="T28" fmla="*/ 0 w 153"/>
                <a:gd name="T29" fmla="*/ 1 h 122"/>
                <a:gd name="T30" fmla="*/ 0 w 153"/>
                <a:gd name="T31" fmla="*/ 1 h 122"/>
                <a:gd name="T32" fmla="*/ 0 w 153"/>
                <a:gd name="T33" fmla="*/ 1 h 122"/>
                <a:gd name="T34" fmla="*/ 0 w 153"/>
                <a:gd name="T35" fmla="*/ 1 h 122"/>
                <a:gd name="T36" fmla="*/ 0 w 153"/>
                <a:gd name="T37" fmla="*/ 1 h 122"/>
                <a:gd name="T38" fmla="*/ 0 w 153"/>
                <a:gd name="T39" fmla="*/ 1 h 122"/>
                <a:gd name="T40" fmla="*/ 0 w 153"/>
                <a:gd name="T41" fmla="*/ 1 h 122"/>
                <a:gd name="T42" fmla="*/ 0 w 153"/>
                <a:gd name="T43" fmla="*/ 1 h 122"/>
                <a:gd name="T44" fmla="*/ 0 w 153"/>
                <a:gd name="T45" fmla="*/ 1 h 122"/>
                <a:gd name="T46" fmla="*/ 0 w 153"/>
                <a:gd name="T47" fmla="*/ 1 h 122"/>
                <a:gd name="T48" fmla="*/ 0 w 153"/>
                <a:gd name="T49" fmla="*/ 1 h 122"/>
                <a:gd name="T50" fmla="*/ 0 w 153"/>
                <a:gd name="T51" fmla="*/ 1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3"/>
                <a:gd name="T79" fmla="*/ 0 h 122"/>
                <a:gd name="T80" fmla="*/ 153 w 153"/>
                <a:gd name="T81" fmla="*/ 122 h 12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3" h="122">
                  <a:moveTo>
                    <a:pt x="0" y="23"/>
                  </a:move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1"/>
                  </a:lnTo>
                  <a:lnTo>
                    <a:pt x="69" y="2"/>
                  </a:lnTo>
                  <a:lnTo>
                    <a:pt x="84" y="4"/>
                  </a:lnTo>
                  <a:lnTo>
                    <a:pt x="99" y="7"/>
                  </a:lnTo>
                  <a:lnTo>
                    <a:pt x="114" y="10"/>
                  </a:lnTo>
                  <a:lnTo>
                    <a:pt x="127" y="16"/>
                  </a:lnTo>
                  <a:lnTo>
                    <a:pt x="138" y="23"/>
                  </a:lnTo>
                  <a:lnTo>
                    <a:pt x="146" y="32"/>
                  </a:lnTo>
                  <a:lnTo>
                    <a:pt x="152" y="43"/>
                  </a:lnTo>
                  <a:lnTo>
                    <a:pt x="153" y="55"/>
                  </a:lnTo>
                  <a:lnTo>
                    <a:pt x="150" y="70"/>
                  </a:lnTo>
                  <a:lnTo>
                    <a:pt x="142" y="89"/>
                  </a:lnTo>
                  <a:lnTo>
                    <a:pt x="118" y="115"/>
                  </a:lnTo>
                  <a:lnTo>
                    <a:pt x="93" y="122"/>
                  </a:lnTo>
                  <a:lnTo>
                    <a:pt x="70" y="114"/>
                  </a:lnTo>
                  <a:lnTo>
                    <a:pt x="48" y="95"/>
                  </a:lnTo>
                  <a:lnTo>
                    <a:pt x="29" y="72"/>
                  </a:lnTo>
                  <a:lnTo>
                    <a:pt x="14" y="48"/>
                  </a:lnTo>
                  <a:lnTo>
                    <a:pt x="4" y="3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79" name="Freeform 563"/>
            <p:cNvSpPr>
              <a:spLocks/>
            </p:cNvSpPr>
            <p:nvPr/>
          </p:nvSpPr>
          <p:spPr bwMode="auto">
            <a:xfrm>
              <a:off x="2930" y="2532"/>
              <a:ext cx="55" cy="78"/>
            </a:xfrm>
            <a:custGeom>
              <a:avLst/>
              <a:gdLst>
                <a:gd name="T0" fmla="*/ 0 w 112"/>
                <a:gd name="T1" fmla="*/ 0 h 156"/>
                <a:gd name="T2" fmla="*/ 0 w 112"/>
                <a:gd name="T3" fmla="*/ 0 h 156"/>
                <a:gd name="T4" fmla="*/ 0 w 112"/>
                <a:gd name="T5" fmla="*/ 1 h 156"/>
                <a:gd name="T6" fmla="*/ 0 w 112"/>
                <a:gd name="T7" fmla="*/ 1 h 156"/>
                <a:gd name="T8" fmla="*/ 0 w 112"/>
                <a:gd name="T9" fmla="*/ 1 h 156"/>
                <a:gd name="T10" fmla="*/ 0 w 112"/>
                <a:gd name="T11" fmla="*/ 1 h 156"/>
                <a:gd name="T12" fmla="*/ 0 w 112"/>
                <a:gd name="T13" fmla="*/ 1 h 156"/>
                <a:gd name="T14" fmla="*/ 0 w 112"/>
                <a:gd name="T15" fmla="*/ 1 h 156"/>
                <a:gd name="T16" fmla="*/ 0 w 112"/>
                <a:gd name="T17" fmla="*/ 1 h 156"/>
                <a:gd name="T18" fmla="*/ 0 w 112"/>
                <a:gd name="T19" fmla="*/ 1 h 156"/>
                <a:gd name="T20" fmla="*/ 0 w 112"/>
                <a:gd name="T21" fmla="*/ 1 h 156"/>
                <a:gd name="T22" fmla="*/ 0 w 112"/>
                <a:gd name="T23" fmla="*/ 1 h 156"/>
                <a:gd name="T24" fmla="*/ 0 w 112"/>
                <a:gd name="T25" fmla="*/ 1 h 156"/>
                <a:gd name="T26" fmla="*/ 0 w 112"/>
                <a:gd name="T27" fmla="*/ 1 h 156"/>
                <a:gd name="T28" fmla="*/ 0 w 112"/>
                <a:gd name="T29" fmla="*/ 1 h 156"/>
                <a:gd name="T30" fmla="*/ 0 w 112"/>
                <a:gd name="T31" fmla="*/ 1 h 156"/>
                <a:gd name="T32" fmla="*/ 0 w 112"/>
                <a:gd name="T33" fmla="*/ 1 h 156"/>
                <a:gd name="T34" fmla="*/ 0 w 112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2"/>
                <a:gd name="T55" fmla="*/ 0 h 156"/>
                <a:gd name="T56" fmla="*/ 112 w 112"/>
                <a:gd name="T57" fmla="*/ 156 h 1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2" h="156">
                  <a:moveTo>
                    <a:pt x="43" y="0"/>
                  </a:moveTo>
                  <a:lnTo>
                    <a:pt x="68" y="0"/>
                  </a:lnTo>
                  <a:lnTo>
                    <a:pt x="73" y="7"/>
                  </a:lnTo>
                  <a:lnTo>
                    <a:pt x="83" y="24"/>
                  </a:lnTo>
                  <a:lnTo>
                    <a:pt x="96" y="50"/>
                  </a:lnTo>
                  <a:lnTo>
                    <a:pt x="106" y="77"/>
                  </a:lnTo>
                  <a:lnTo>
                    <a:pt x="112" y="106"/>
                  </a:lnTo>
                  <a:lnTo>
                    <a:pt x="108" y="131"/>
                  </a:lnTo>
                  <a:lnTo>
                    <a:pt x="91" y="149"/>
                  </a:lnTo>
                  <a:lnTo>
                    <a:pt x="56" y="156"/>
                  </a:lnTo>
                  <a:lnTo>
                    <a:pt x="22" y="149"/>
                  </a:lnTo>
                  <a:lnTo>
                    <a:pt x="4" y="131"/>
                  </a:lnTo>
                  <a:lnTo>
                    <a:pt x="0" y="106"/>
                  </a:lnTo>
                  <a:lnTo>
                    <a:pt x="5" y="77"/>
                  </a:lnTo>
                  <a:lnTo>
                    <a:pt x="15" y="50"/>
                  </a:lnTo>
                  <a:lnTo>
                    <a:pt x="28" y="24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0" name="Freeform 564"/>
            <p:cNvSpPr>
              <a:spLocks/>
            </p:cNvSpPr>
            <p:nvPr/>
          </p:nvSpPr>
          <p:spPr bwMode="auto">
            <a:xfrm>
              <a:off x="2868" y="2515"/>
              <a:ext cx="75" cy="62"/>
            </a:xfrm>
            <a:custGeom>
              <a:avLst/>
              <a:gdLst>
                <a:gd name="T0" fmla="*/ 0 w 151"/>
                <a:gd name="T1" fmla="*/ 1 h 123"/>
                <a:gd name="T2" fmla="*/ 0 w 151"/>
                <a:gd name="T3" fmla="*/ 1 h 123"/>
                <a:gd name="T4" fmla="*/ 0 w 151"/>
                <a:gd name="T5" fmla="*/ 1 h 123"/>
                <a:gd name="T6" fmla="*/ 0 w 151"/>
                <a:gd name="T7" fmla="*/ 1 h 123"/>
                <a:gd name="T8" fmla="*/ 0 w 151"/>
                <a:gd name="T9" fmla="*/ 1 h 123"/>
                <a:gd name="T10" fmla="*/ 0 w 151"/>
                <a:gd name="T11" fmla="*/ 1 h 123"/>
                <a:gd name="T12" fmla="*/ 0 w 151"/>
                <a:gd name="T13" fmla="*/ 1 h 123"/>
                <a:gd name="T14" fmla="*/ 0 w 151"/>
                <a:gd name="T15" fmla="*/ 1 h 123"/>
                <a:gd name="T16" fmla="*/ 0 w 151"/>
                <a:gd name="T17" fmla="*/ 1 h 123"/>
                <a:gd name="T18" fmla="*/ 0 w 151"/>
                <a:gd name="T19" fmla="*/ 1 h 123"/>
                <a:gd name="T20" fmla="*/ 0 w 151"/>
                <a:gd name="T21" fmla="*/ 1 h 123"/>
                <a:gd name="T22" fmla="*/ 0 w 151"/>
                <a:gd name="T23" fmla="*/ 1 h 123"/>
                <a:gd name="T24" fmla="*/ 0 w 151"/>
                <a:gd name="T25" fmla="*/ 1 h 123"/>
                <a:gd name="T26" fmla="*/ 0 w 151"/>
                <a:gd name="T27" fmla="*/ 1 h 123"/>
                <a:gd name="T28" fmla="*/ 0 w 151"/>
                <a:gd name="T29" fmla="*/ 1 h 123"/>
                <a:gd name="T30" fmla="*/ 0 w 151"/>
                <a:gd name="T31" fmla="*/ 1 h 123"/>
                <a:gd name="T32" fmla="*/ 0 w 151"/>
                <a:gd name="T33" fmla="*/ 1 h 123"/>
                <a:gd name="T34" fmla="*/ 0 w 151"/>
                <a:gd name="T35" fmla="*/ 1 h 123"/>
                <a:gd name="T36" fmla="*/ 0 w 151"/>
                <a:gd name="T37" fmla="*/ 1 h 123"/>
                <a:gd name="T38" fmla="*/ 0 w 151"/>
                <a:gd name="T39" fmla="*/ 1 h 123"/>
                <a:gd name="T40" fmla="*/ 0 w 151"/>
                <a:gd name="T41" fmla="*/ 1 h 123"/>
                <a:gd name="T42" fmla="*/ 0 w 151"/>
                <a:gd name="T43" fmla="*/ 0 h 123"/>
                <a:gd name="T44" fmla="*/ 0 w 151"/>
                <a:gd name="T45" fmla="*/ 0 h 123"/>
                <a:gd name="T46" fmla="*/ 0 w 151"/>
                <a:gd name="T47" fmla="*/ 1 h 123"/>
                <a:gd name="T48" fmla="*/ 0 w 151"/>
                <a:gd name="T49" fmla="*/ 1 h 123"/>
                <a:gd name="T50" fmla="*/ 0 w 151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1"/>
                <a:gd name="T79" fmla="*/ 0 h 123"/>
                <a:gd name="T80" fmla="*/ 151 w 151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1" h="123">
                  <a:moveTo>
                    <a:pt x="138" y="1"/>
                  </a:moveTo>
                  <a:lnTo>
                    <a:pt x="151" y="23"/>
                  </a:lnTo>
                  <a:lnTo>
                    <a:pt x="147" y="30"/>
                  </a:lnTo>
                  <a:lnTo>
                    <a:pt x="137" y="48"/>
                  </a:lnTo>
                  <a:lnTo>
                    <a:pt x="122" y="71"/>
                  </a:lnTo>
                  <a:lnTo>
                    <a:pt x="103" y="95"/>
                  </a:lnTo>
                  <a:lnTo>
                    <a:pt x="82" y="114"/>
                  </a:lnTo>
                  <a:lnTo>
                    <a:pt x="57" y="123"/>
                  </a:lnTo>
                  <a:lnTo>
                    <a:pt x="34" y="117"/>
                  </a:lnTo>
                  <a:lnTo>
                    <a:pt x="11" y="91"/>
                  </a:lnTo>
                  <a:lnTo>
                    <a:pt x="3" y="72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6" y="32"/>
                  </a:lnTo>
                  <a:lnTo>
                    <a:pt x="14" y="24"/>
                  </a:lnTo>
                  <a:lnTo>
                    <a:pt x="25" y="16"/>
                  </a:lnTo>
                  <a:lnTo>
                    <a:pt x="38" y="10"/>
                  </a:lnTo>
                  <a:lnTo>
                    <a:pt x="52" y="7"/>
                  </a:lnTo>
                  <a:lnTo>
                    <a:pt x="67" y="3"/>
                  </a:lnTo>
                  <a:lnTo>
                    <a:pt x="82" y="2"/>
                  </a:lnTo>
                  <a:lnTo>
                    <a:pt x="97" y="1"/>
                  </a:lnTo>
                  <a:lnTo>
                    <a:pt x="109" y="0"/>
                  </a:lnTo>
                  <a:lnTo>
                    <a:pt x="121" y="0"/>
                  </a:lnTo>
                  <a:lnTo>
                    <a:pt x="130" y="1"/>
                  </a:lnTo>
                  <a:lnTo>
                    <a:pt x="136" y="1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1" name="Freeform 565"/>
            <p:cNvSpPr>
              <a:spLocks/>
            </p:cNvSpPr>
            <p:nvPr/>
          </p:nvSpPr>
          <p:spPr bwMode="auto">
            <a:xfrm>
              <a:off x="2867" y="2446"/>
              <a:ext cx="76" cy="62"/>
            </a:xfrm>
            <a:custGeom>
              <a:avLst/>
              <a:gdLst>
                <a:gd name="T0" fmla="*/ 1 w 152"/>
                <a:gd name="T1" fmla="*/ 1 h 123"/>
                <a:gd name="T2" fmla="*/ 1 w 152"/>
                <a:gd name="T3" fmla="*/ 1 h 123"/>
                <a:gd name="T4" fmla="*/ 1 w 152"/>
                <a:gd name="T5" fmla="*/ 1 h 123"/>
                <a:gd name="T6" fmla="*/ 1 w 152"/>
                <a:gd name="T7" fmla="*/ 1 h 123"/>
                <a:gd name="T8" fmla="*/ 1 w 152"/>
                <a:gd name="T9" fmla="*/ 1 h 123"/>
                <a:gd name="T10" fmla="*/ 1 w 152"/>
                <a:gd name="T11" fmla="*/ 1 h 123"/>
                <a:gd name="T12" fmla="*/ 1 w 152"/>
                <a:gd name="T13" fmla="*/ 1 h 123"/>
                <a:gd name="T14" fmla="*/ 1 w 152"/>
                <a:gd name="T15" fmla="*/ 1 h 123"/>
                <a:gd name="T16" fmla="*/ 1 w 152"/>
                <a:gd name="T17" fmla="*/ 1 h 123"/>
                <a:gd name="T18" fmla="*/ 1 w 152"/>
                <a:gd name="T19" fmla="*/ 1 h 123"/>
                <a:gd name="T20" fmla="*/ 1 w 152"/>
                <a:gd name="T21" fmla="*/ 1 h 123"/>
                <a:gd name="T22" fmla="*/ 1 w 152"/>
                <a:gd name="T23" fmla="*/ 1 h 123"/>
                <a:gd name="T24" fmla="*/ 1 w 152"/>
                <a:gd name="T25" fmla="*/ 1 h 123"/>
                <a:gd name="T26" fmla="*/ 1 w 152"/>
                <a:gd name="T27" fmla="*/ 1 h 123"/>
                <a:gd name="T28" fmla="*/ 1 w 152"/>
                <a:gd name="T29" fmla="*/ 1 h 123"/>
                <a:gd name="T30" fmla="*/ 0 w 152"/>
                <a:gd name="T31" fmla="*/ 1 h 123"/>
                <a:gd name="T32" fmla="*/ 1 w 152"/>
                <a:gd name="T33" fmla="*/ 1 h 123"/>
                <a:gd name="T34" fmla="*/ 1 w 152"/>
                <a:gd name="T35" fmla="*/ 1 h 123"/>
                <a:gd name="T36" fmla="*/ 1 w 152"/>
                <a:gd name="T37" fmla="*/ 1 h 123"/>
                <a:gd name="T38" fmla="*/ 1 w 152"/>
                <a:gd name="T39" fmla="*/ 0 h 123"/>
                <a:gd name="T40" fmla="*/ 1 w 152"/>
                <a:gd name="T41" fmla="*/ 1 h 123"/>
                <a:gd name="T42" fmla="*/ 1 w 152"/>
                <a:gd name="T43" fmla="*/ 1 h 123"/>
                <a:gd name="T44" fmla="*/ 1 w 152"/>
                <a:gd name="T45" fmla="*/ 1 h 123"/>
                <a:gd name="T46" fmla="*/ 1 w 152"/>
                <a:gd name="T47" fmla="*/ 1 h 123"/>
                <a:gd name="T48" fmla="*/ 1 w 152"/>
                <a:gd name="T49" fmla="*/ 1 h 123"/>
                <a:gd name="T50" fmla="*/ 1 w 152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2"/>
                <a:gd name="T79" fmla="*/ 0 h 123"/>
                <a:gd name="T80" fmla="*/ 152 w 152"/>
                <a:gd name="T81" fmla="*/ 123 h 12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2" h="123">
                  <a:moveTo>
                    <a:pt x="152" y="99"/>
                  </a:moveTo>
                  <a:lnTo>
                    <a:pt x="139" y="122"/>
                  </a:lnTo>
                  <a:lnTo>
                    <a:pt x="137" y="122"/>
                  </a:lnTo>
                  <a:lnTo>
                    <a:pt x="131" y="122"/>
                  </a:lnTo>
                  <a:lnTo>
                    <a:pt x="122" y="123"/>
                  </a:lnTo>
                  <a:lnTo>
                    <a:pt x="110" y="122"/>
                  </a:lnTo>
                  <a:lnTo>
                    <a:pt x="98" y="122"/>
                  </a:lnTo>
                  <a:lnTo>
                    <a:pt x="83" y="121"/>
                  </a:lnTo>
                  <a:lnTo>
                    <a:pt x="68" y="118"/>
                  </a:lnTo>
                  <a:lnTo>
                    <a:pt x="53" y="116"/>
                  </a:lnTo>
                  <a:lnTo>
                    <a:pt x="39" y="111"/>
                  </a:lnTo>
                  <a:lnTo>
                    <a:pt x="26" y="106"/>
                  </a:lnTo>
                  <a:lnTo>
                    <a:pt x="15" y="99"/>
                  </a:lnTo>
                  <a:lnTo>
                    <a:pt x="7" y="91"/>
                  </a:lnTo>
                  <a:lnTo>
                    <a:pt x="1" y="79"/>
                  </a:lnTo>
                  <a:lnTo>
                    <a:pt x="0" y="66"/>
                  </a:lnTo>
                  <a:lnTo>
                    <a:pt x="3" y="51"/>
                  </a:lnTo>
                  <a:lnTo>
                    <a:pt x="11" y="33"/>
                  </a:lnTo>
                  <a:lnTo>
                    <a:pt x="34" y="6"/>
                  </a:lnTo>
                  <a:lnTo>
                    <a:pt x="58" y="0"/>
                  </a:lnTo>
                  <a:lnTo>
                    <a:pt x="83" y="8"/>
                  </a:lnTo>
                  <a:lnTo>
                    <a:pt x="104" y="27"/>
                  </a:lnTo>
                  <a:lnTo>
                    <a:pt x="123" y="50"/>
                  </a:lnTo>
                  <a:lnTo>
                    <a:pt x="138" y="73"/>
                  </a:lnTo>
                  <a:lnTo>
                    <a:pt x="148" y="92"/>
                  </a:lnTo>
                  <a:lnTo>
                    <a:pt x="152" y="9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2" name="Freeform 566"/>
            <p:cNvSpPr>
              <a:spLocks/>
            </p:cNvSpPr>
            <p:nvPr/>
          </p:nvSpPr>
          <p:spPr bwMode="auto">
            <a:xfrm>
              <a:off x="2555" y="2447"/>
              <a:ext cx="68" cy="74"/>
            </a:xfrm>
            <a:custGeom>
              <a:avLst/>
              <a:gdLst>
                <a:gd name="T0" fmla="*/ 1 w 136"/>
                <a:gd name="T1" fmla="*/ 1 h 148"/>
                <a:gd name="T2" fmla="*/ 0 w 136"/>
                <a:gd name="T3" fmla="*/ 1 h 148"/>
                <a:gd name="T4" fmla="*/ 1 w 136"/>
                <a:gd name="T5" fmla="*/ 1 h 148"/>
                <a:gd name="T6" fmla="*/ 1 w 136"/>
                <a:gd name="T7" fmla="*/ 1 h 148"/>
                <a:gd name="T8" fmla="*/ 1 w 136"/>
                <a:gd name="T9" fmla="*/ 1 h 148"/>
                <a:gd name="T10" fmla="*/ 1 w 136"/>
                <a:gd name="T11" fmla="*/ 1 h 148"/>
                <a:gd name="T12" fmla="*/ 1 w 136"/>
                <a:gd name="T13" fmla="*/ 1 h 148"/>
                <a:gd name="T14" fmla="*/ 1 w 136"/>
                <a:gd name="T15" fmla="*/ 1 h 148"/>
                <a:gd name="T16" fmla="*/ 1 w 136"/>
                <a:gd name="T17" fmla="*/ 1 h 148"/>
                <a:gd name="T18" fmla="*/ 1 w 136"/>
                <a:gd name="T19" fmla="*/ 1 h 148"/>
                <a:gd name="T20" fmla="*/ 1 w 136"/>
                <a:gd name="T21" fmla="*/ 1 h 148"/>
                <a:gd name="T22" fmla="*/ 1 w 136"/>
                <a:gd name="T23" fmla="*/ 1 h 148"/>
                <a:gd name="T24" fmla="*/ 1 w 136"/>
                <a:gd name="T25" fmla="*/ 1 h 148"/>
                <a:gd name="T26" fmla="*/ 1 w 136"/>
                <a:gd name="T27" fmla="*/ 1 h 148"/>
                <a:gd name="T28" fmla="*/ 1 w 136"/>
                <a:gd name="T29" fmla="*/ 1 h 148"/>
                <a:gd name="T30" fmla="*/ 1 w 136"/>
                <a:gd name="T31" fmla="*/ 1 h 148"/>
                <a:gd name="T32" fmla="*/ 1 w 136"/>
                <a:gd name="T33" fmla="*/ 1 h 148"/>
                <a:gd name="T34" fmla="*/ 1 w 136"/>
                <a:gd name="T35" fmla="*/ 1 h 148"/>
                <a:gd name="T36" fmla="*/ 1 w 136"/>
                <a:gd name="T37" fmla="*/ 1 h 148"/>
                <a:gd name="T38" fmla="*/ 1 w 136"/>
                <a:gd name="T39" fmla="*/ 1 h 148"/>
                <a:gd name="T40" fmla="*/ 1 w 136"/>
                <a:gd name="T41" fmla="*/ 1 h 148"/>
                <a:gd name="T42" fmla="*/ 1 w 136"/>
                <a:gd name="T43" fmla="*/ 1 h 148"/>
                <a:gd name="T44" fmla="*/ 1 w 136"/>
                <a:gd name="T45" fmla="*/ 1 h 148"/>
                <a:gd name="T46" fmla="*/ 1 w 136"/>
                <a:gd name="T47" fmla="*/ 1 h 148"/>
                <a:gd name="T48" fmla="*/ 1 w 136"/>
                <a:gd name="T49" fmla="*/ 1 h 148"/>
                <a:gd name="T50" fmla="*/ 1 w 136"/>
                <a:gd name="T51" fmla="*/ 1 h 148"/>
                <a:gd name="T52" fmla="*/ 1 w 136"/>
                <a:gd name="T53" fmla="*/ 1 h 148"/>
                <a:gd name="T54" fmla="*/ 1 w 136"/>
                <a:gd name="T55" fmla="*/ 1 h 148"/>
                <a:gd name="T56" fmla="*/ 1 w 136"/>
                <a:gd name="T57" fmla="*/ 1 h 148"/>
                <a:gd name="T58" fmla="*/ 1 w 136"/>
                <a:gd name="T59" fmla="*/ 1 h 148"/>
                <a:gd name="T60" fmla="*/ 1 w 136"/>
                <a:gd name="T61" fmla="*/ 1 h 148"/>
                <a:gd name="T62" fmla="*/ 1 w 136"/>
                <a:gd name="T63" fmla="*/ 1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8"/>
                <a:gd name="T98" fmla="*/ 136 w 136"/>
                <a:gd name="T99" fmla="*/ 148 h 1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8">
                  <a:moveTo>
                    <a:pt x="14" y="75"/>
                  </a:moveTo>
                  <a:lnTo>
                    <a:pt x="6" y="67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7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0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7" y="24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29" y="32"/>
                  </a:lnTo>
                  <a:lnTo>
                    <a:pt x="133" y="37"/>
                  </a:lnTo>
                  <a:lnTo>
                    <a:pt x="136" y="46"/>
                  </a:lnTo>
                  <a:lnTo>
                    <a:pt x="135" y="56"/>
                  </a:lnTo>
                  <a:lnTo>
                    <a:pt x="130" y="65"/>
                  </a:lnTo>
                  <a:lnTo>
                    <a:pt x="122" y="73"/>
                  </a:lnTo>
                  <a:lnTo>
                    <a:pt x="130" y="80"/>
                  </a:lnTo>
                  <a:lnTo>
                    <a:pt x="135" y="90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5"/>
                  </a:lnTo>
                  <a:lnTo>
                    <a:pt x="126" y="118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40"/>
                  </a:lnTo>
                  <a:lnTo>
                    <a:pt x="80" y="146"/>
                  </a:lnTo>
                  <a:lnTo>
                    <a:pt x="69" y="148"/>
                  </a:lnTo>
                  <a:lnTo>
                    <a:pt x="59" y="146"/>
                  </a:lnTo>
                  <a:lnTo>
                    <a:pt x="51" y="140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20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3" name="Freeform 567"/>
            <p:cNvSpPr>
              <a:spLocks/>
            </p:cNvSpPr>
            <p:nvPr/>
          </p:nvSpPr>
          <p:spPr bwMode="auto">
            <a:xfrm>
              <a:off x="2579" y="2473"/>
              <a:ext cx="20" cy="21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1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0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40"/>
                <a:gd name="T53" fmla="*/ 39 w 39"/>
                <a:gd name="T54" fmla="*/ 40 h 4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40">
                  <a:moveTo>
                    <a:pt x="19" y="40"/>
                  </a:moveTo>
                  <a:lnTo>
                    <a:pt x="27" y="39"/>
                  </a:lnTo>
                  <a:lnTo>
                    <a:pt x="33" y="34"/>
                  </a:lnTo>
                  <a:lnTo>
                    <a:pt x="38" y="27"/>
                  </a:lnTo>
                  <a:lnTo>
                    <a:pt x="39" y="20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7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7"/>
                  </a:lnTo>
                  <a:lnTo>
                    <a:pt x="6" y="34"/>
                  </a:lnTo>
                  <a:lnTo>
                    <a:pt x="12" y="39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4" name="Freeform 568"/>
            <p:cNvSpPr>
              <a:spLocks/>
            </p:cNvSpPr>
            <p:nvPr/>
          </p:nvSpPr>
          <p:spPr bwMode="auto">
            <a:xfrm>
              <a:off x="2642" y="1923"/>
              <a:ext cx="68" cy="74"/>
            </a:xfrm>
            <a:custGeom>
              <a:avLst/>
              <a:gdLst>
                <a:gd name="T0" fmla="*/ 1 w 136"/>
                <a:gd name="T1" fmla="*/ 1 h 147"/>
                <a:gd name="T2" fmla="*/ 0 w 136"/>
                <a:gd name="T3" fmla="*/ 1 h 147"/>
                <a:gd name="T4" fmla="*/ 1 w 136"/>
                <a:gd name="T5" fmla="*/ 1 h 147"/>
                <a:gd name="T6" fmla="*/ 1 w 136"/>
                <a:gd name="T7" fmla="*/ 1 h 147"/>
                <a:gd name="T8" fmla="*/ 1 w 136"/>
                <a:gd name="T9" fmla="*/ 1 h 147"/>
                <a:gd name="T10" fmla="*/ 1 w 136"/>
                <a:gd name="T11" fmla="*/ 1 h 147"/>
                <a:gd name="T12" fmla="*/ 1 w 136"/>
                <a:gd name="T13" fmla="*/ 1 h 147"/>
                <a:gd name="T14" fmla="*/ 1 w 136"/>
                <a:gd name="T15" fmla="*/ 1 h 147"/>
                <a:gd name="T16" fmla="*/ 1 w 136"/>
                <a:gd name="T17" fmla="*/ 1 h 147"/>
                <a:gd name="T18" fmla="*/ 1 w 136"/>
                <a:gd name="T19" fmla="*/ 1 h 147"/>
                <a:gd name="T20" fmla="*/ 1 w 136"/>
                <a:gd name="T21" fmla="*/ 1 h 147"/>
                <a:gd name="T22" fmla="*/ 1 w 136"/>
                <a:gd name="T23" fmla="*/ 1 h 147"/>
                <a:gd name="T24" fmla="*/ 1 w 136"/>
                <a:gd name="T25" fmla="*/ 1 h 147"/>
                <a:gd name="T26" fmla="*/ 1 w 136"/>
                <a:gd name="T27" fmla="*/ 1 h 147"/>
                <a:gd name="T28" fmla="*/ 1 w 136"/>
                <a:gd name="T29" fmla="*/ 1 h 147"/>
                <a:gd name="T30" fmla="*/ 1 w 136"/>
                <a:gd name="T31" fmla="*/ 1 h 147"/>
                <a:gd name="T32" fmla="*/ 1 w 136"/>
                <a:gd name="T33" fmla="*/ 1 h 147"/>
                <a:gd name="T34" fmla="*/ 1 w 136"/>
                <a:gd name="T35" fmla="*/ 1 h 147"/>
                <a:gd name="T36" fmla="*/ 1 w 136"/>
                <a:gd name="T37" fmla="*/ 1 h 147"/>
                <a:gd name="T38" fmla="*/ 1 w 136"/>
                <a:gd name="T39" fmla="*/ 1 h 147"/>
                <a:gd name="T40" fmla="*/ 1 w 136"/>
                <a:gd name="T41" fmla="*/ 1 h 147"/>
                <a:gd name="T42" fmla="*/ 1 w 136"/>
                <a:gd name="T43" fmla="*/ 1 h 147"/>
                <a:gd name="T44" fmla="*/ 1 w 136"/>
                <a:gd name="T45" fmla="*/ 1 h 147"/>
                <a:gd name="T46" fmla="*/ 1 w 136"/>
                <a:gd name="T47" fmla="*/ 1 h 147"/>
                <a:gd name="T48" fmla="*/ 1 w 136"/>
                <a:gd name="T49" fmla="*/ 1 h 147"/>
                <a:gd name="T50" fmla="*/ 1 w 136"/>
                <a:gd name="T51" fmla="*/ 1 h 147"/>
                <a:gd name="T52" fmla="*/ 1 w 136"/>
                <a:gd name="T53" fmla="*/ 1 h 147"/>
                <a:gd name="T54" fmla="*/ 1 w 136"/>
                <a:gd name="T55" fmla="*/ 1 h 147"/>
                <a:gd name="T56" fmla="*/ 1 w 136"/>
                <a:gd name="T57" fmla="*/ 1 h 147"/>
                <a:gd name="T58" fmla="*/ 1 w 136"/>
                <a:gd name="T59" fmla="*/ 1 h 147"/>
                <a:gd name="T60" fmla="*/ 1 w 136"/>
                <a:gd name="T61" fmla="*/ 1 h 147"/>
                <a:gd name="T62" fmla="*/ 1 w 136"/>
                <a:gd name="T63" fmla="*/ 1 h 1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36"/>
                <a:gd name="T97" fmla="*/ 0 h 147"/>
                <a:gd name="T98" fmla="*/ 136 w 136"/>
                <a:gd name="T99" fmla="*/ 147 h 14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36" h="147">
                  <a:moveTo>
                    <a:pt x="14" y="74"/>
                  </a:moveTo>
                  <a:lnTo>
                    <a:pt x="6" y="66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6"/>
                  </a:lnTo>
                  <a:lnTo>
                    <a:pt x="20" y="25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1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6" y="24"/>
                  </a:lnTo>
                  <a:lnTo>
                    <a:pt x="121" y="25"/>
                  </a:lnTo>
                  <a:lnTo>
                    <a:pt x="126" y="28"/>
                  </a:lnTo>
                  <a:lnTo>
                    <a:pt x="129" y="32"/>
                  </a:lnTo>
                  <a:lnTo>
                    <a:pt x="133" y="35"/>
                  </a:lnTo>
                  <a:lnTo>
                    <a:pt x="136" y="46"/>
                  </a:lnTo>
                  <a:lnTo>
                    <a:pt x="135" y="55"/>
                  </a:lnTo>
                  <a:lnTo>
                    <a:pt x="130" y="65"/>
                  </a:lnTo>
                  <a:lnTo>
                    <a:pt x="122" y="72"/>
                  </a:lnTo>
                  <a:lnTo>
                    <a:pt x="130" y="80"/>
                  </a:lnTo>
                  <a:lnTo>
                    <a:pt x="135" y="89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4"/>
                  </a:lnTo>
                  <a:lnTo>
                    <a:pt x="126" y="117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39"/>
                  </a:lnTo>
                  <a:lnTo>
                    <a:pt x="80" y="145"/>
                  </a:lnTo>
                  <a:lnTo>
                    <a:pt x="69" y="147"/>
                  </a:lnTo>
                  <a:lnTo>
                    <a:pt x="59" y="145"/>
                  </a:lnTo>
                  <a:lnTo>
                    <a:pt x="51" y="139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19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4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5" name="Freeform 569"/>
            <p:cNvSpPr>
              <a:spLocks/>
            </p:cNvSpPr>
            <p:nvPr/>
          </p:nvSpPr>
          <p:spPr bwMode="auto">
            <a:xfrm>
              <a:off x="2667" y="1949"/>
              <a:ext cx="20" cy="20"/>
            </a:xfrm>
            <a:custGeom>
              <a:avLst/>
              <a:gdLst>
                <a:gd name="T0" fmla="*/ 1 w 39"/>
                <a:gd name="T1" fmla="*/ 1 h 39"/>
                <a:gd name="T2" fmla="*/ 1 w 39"/>
                <a:gd name="T3" fmla="*/ 1 h 39"/>
                <a:gd name="T4" fmla="*/ 1 w 39"/>
                <a:gd name="T5" fmla="*/ 1 h 39"/>
                <a:gd name="T6" fmla="*/ 1 w 39"/>
                <a:gd name="T7" fmla="*/ 1 h 39"/>
                <a:gd name="T8" fmla="*/ 1 w 39"/>
                <a:gd name="T9" fmla="*/ 1 h 39"/>
                <a:gd name="T10" fmla="*/ 1 w 39"/>
                <a:gd name="T11" fmla="*/ 1 h 39"/>
                <a:gd name="T12" fmla="*/ 1 w 39"/>
                <a:gd name="T13" fmla="*/ 1 h 39"/>
                <a:gd name="T14" fmla="*/ 1 w 39"/>
                <a:gd name="T15" fmla="*/ 1 h 39"/>
                <a:gd name="T16" fmla="*/ 1 w 39"/>
                <a:gd name="T17" fmla="*/ 0 h 39"/>
                <a:gd name="T18" fmla="*/ 1 w 39"/>
                <a:gd name="T19" fmla="*/ 1 h 39"/>
                <a:gd name="T20" fmla="*/ 1 w 39"/>
                <a:gd name="T21" fmla="*/ 1 h 39"/>
                <a:gd name="T22" fmla="*/ 1 w 39"/>
                <a:gd name="T23" fmla="*/ 1 h 39"/>
                <a:gd name="T24" fmla="*/ 0 w 39"/>
                <a:gd name="T25" fmla="*/ 1 h 39"/>
                <a:gd name="T26" fmla="*/ 1 w 39"/>
                <a:gd name="T27" fmla="*/ 1 h 39"/>
                <a:gd name="T28" fmla="*/ 1 w 39"/>
                <a:gd name="T29" fmla="*/ 1 h 39"/>
                <a:gd name="T30" fmla="*/ 1 w 39"/>
                <a:gd name="T31" fmla="*/ 1 h 39"/>
                <a:gd name="T32" fmla="*/ 1 w 39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9"/>
                <a:gd name="T52" fmla="*/ 0 h 39"/>
                <a:gd name="T53" fmla="*/ 39 w 39"/>
                <a:gd name="T54" fmla="*/ 39 h 3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9" h="39">
                  <a:moveTo>
                    <a:pt x="19" y="39"/>
                  </a:moveTo>
                  <a:lnTo>
                    <a:pt x="28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19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3" y="38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6" name="Freeform 570"/>
            <p:cNvSpPr>
              <a:spLocks/>
            </p:cNvSpPr>
            <p:nvPr/>
          </p:nvSpPr>
          <p:spPr bwMode="auto">
            <a:xfrm>
              <a:off x="2593" y="1695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0"/>
                  </a:lnTo>
                  <a:lnTo>
                    <a:pt x="14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7" name="Freeform 571"/>
            <p:cNvSpPr>
              <a:spLocks/>
            </p:cNvSpPr>
            <p:nvPr/>
          </p:nvSpPr>
          <p:spPr bwMode="auto">
            <a:xfrm>
              <a:off x="2601" y="170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8" name="Freeform 572"/>
            <p:cNvSpPr>
              <a:spLocks/>
            </p:cNvSpPr>
            <p:nvPr/>
          </p:nvSpPr>
          <p:spPr bwMode="auto">
            <a:xfrm>
              <a:off x="2352" y="181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7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89" name="Freeform 573"/>
            <p:cNvSpPr>
              <a:spLocks/>
            </p:cNvSpPr>
            <p:nvPr/>
          </p:nvSpPr>
          <p:spPr bwMode="auto">
            <a:xfrm>
              <a:off x="2359" y="1819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30"/>
                <a:gd name="T89" fmla="*/ 29 w 29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8" y="10"/>
                  </a:lnTo>
                  <a:lnTo>
                    <a:pt x="29" y="13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0" name="Freeform 574"/>
            <p:cNvSpPr>
              <a:spLocks/>
            </p:cNvSpPr>
            <p:nvPr/>
          </p:nvSpPr>
          <p:spPr bwMode="auto">
            <a:xfrm>
              <a:off x="2336" y="1607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1" name="Freeform 575"/>
            <p:cNvSpPr>
              <a:spLocks/>
            </p:cNvSpPr>
            <p:nvPr/>
          </p:nvSpPr>
          <p:spPr bwMode="auto">
            <a:xfrm>
              <a:off x="2343" y="1614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2" name="Freeform 576"/>
            <p:cNvSpPr>
              <a:spLocks/>
            </p:cNvSpPr>
            <p:nvPr/>
          </p:nvSpPr>
          <p:spPr bwMode="auto">
            <a:xfrm>
              <a:off x="2456" y="192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5" y="13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7" y="54"/>
                  </a:lnTo>
                  <a:lnTo>
                    <a:pt x="52" y="51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3" name="Freeform 577"/>
            <p:cNvSpPr>
              <a:spLocks/>
            </p:cNvSpPr>
            <p:nvPr/>
          </p:nvSpPr>
          <p:spPr bwMode="auto">
            <a:xfrm>
              <a:off x="2463" y="193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4" name="Freeform 578"/>
            <p:cNvSpPr>
              <a:spLocks/>
            </p:cNvSpPr>
            <p:nvPr/>
          </p:nvSpPr>
          <p:spPr bwMode="auto">
            <a:xfrm>
              <a:off x="2357" y="1988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5" name="Freeform 579"/>
            <p:cNvSpPr>
              <a:spLocks/>
            </p:cNvSpPr>
            <p:nvPr/>
          </p:nvSpPr>
          <p:spPr bwMode="auto">
            <a:xfrm>
              <a:off x="2365" y="1995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6" name="Freeform 580"/>
            <p:cNvSpPr>
              <a:spLocks/>
            </p:cNvSpPr>
            <p:nvPr/>
          </p:nvSpPr>
          <p:spPr bwMode="auto">
            <a:xfrm>
              <a:off x="2658" y="2044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5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7" name="Freeform 581"/>
            <p:cNvSpPr>
              <a:spLocks/>
            </p:cNvSpPr>
            <p:nvPr/>
          </p:nvSpPr>
          <p:spPr bwMode="auto">
            <a:xfrm>
              <a:off x="2666" y="205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4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8" name="Freeform 582"/>
            <p:cNvSpPr>
              <a:spLocks/>
            </p:cNvSpPr>
            <p:nvPr/>
          </p:nvSpPr>
          <p:spPr bwMode="auto">
            <a:xfrm>
              <a:off x="2674" y="1787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99" name="Freeform 583"/>
            <p:cNvSpPr>
              <a:spLocks/>
            </p:cNvSpPr>
            <p:nvPr/>
          </p:nvSpPr>
          <p:spPr bwMode="auto">
            <a:xfrm>
              <a:off x="2682" y="1795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0" name="Freeform 584"/>
            <p:cNvSpPr>
              <a:spLocks/>
            </p:cNvSpPr>
            <p:nvPr/>
          </p:nvSpPr>
          <p:spPr bwMode="auto">
            <a:xfrm>
              <a:off x="2677" y="2164"/>
              <a:ext cx="30" cy="29"/>
            </a:xfrm>
            <a:custGeom>
              <a:avLst/>
              <a:gdLst>
                <a:gd name="T0" fmla="*/ 1 w 58"/>
                <a:gd name="T1" fmla="*/ 0 h 60"/>
                <a:gd name="T2" fmla="*/ 1 w 58"/>
                <a:gd name="T3" fmla="*/ 0 h 60"/>
                <a:gd name="T4" fmla="*/ 1 w 58"/>
                <a:gd name="T5" fmla="*/ 0 h 60"/>
                <a:gd name="T6" fmla="*/ 1 w 58"/>
                <a:gd name="T7" fmla="*/ 0 h 60"/>
                <a:gd name="T8" fmla="*/ 1 w 58"/>
                <a:gd name="T9" fmla="*/ 0 h 60"/>
                <a:gd name="T10" fmla="*/ 1 w 58"/>
                <a:gd name="T11" fmla="*/ 0 h 60"/>
                <a:gd name="T12" fmla="*/ 1 w 58"/>
                <a:gd name="T13" fmla="*/ 0 h 60"/>
                <a:gd name="T14" fmla="*/ 1 w 58"/>
                <a:gd name="T15" fmla="*/ 0 h 60"/>
                <a:gd name="T16" fmla="*/ 1 w 58"/>
                <a:gd name="T17" fmla="*/ 0 h 60"/>
                <a:gd name="T18" fmla="*/ 1 w 58"/>
                <a:gd name="T19" fmla="*/ 0 h 60"/>
                <a:gd name="T20" fmla="*/ 1 w 58"/>
                <a:gd name="T21" fmla="*/ 0 h 60"/>
                <a:gd name="T22" fmla="*/ 1 w 58"/>
                <a:gd name="T23" fmla="*/ 0 h 60"/>
                <a:gd name="T24" fmla="*/ 0 w 58"/>
                <a:gd name="T25" fmla="*/ 0 h 60"/>
                <a:gd name="T26" fmla="*/ 0 w 58"/>
                <a:gd name="T27" fmla="*/ 0 h 60"/>
                <a:gd name="T28" fmla="*/ 1 w 58"/>
                <a:gd name="T29" fmla="*/ 0 h 60"/>
                <a:gd name="T30" fmla="*/ 1 w 58"/>
                <a:gd name="T31" fmla="*/ 0 h 60"/>
                <a:gd name="T32" fmla="*/ 1 w 58"/>
                <a:gd name="T33" fmla="*/ 0 h 60"/>
                <a:gd name="T34" fmla="*/ 1 w 58"/>
                <a:gd name="T35" fmla="*/ 0 h 60"/>
                <a:gd name="T36" fmla="*/ 1 w 58"/>
                <a:gd name="T37" fmla="*/ 0 h 60"/>
                <a:gd name="T38" fmla="*/ 1 w 58"/>
                <a:gd name="T39" fmla="*/ 0 h 60"/>
                <a:gd name="T40" fmla="*/ 1 w 58"/>
                <a:gd name="T41" fmla="*/ 0 h 60"/>
                <a:gd name="T42" fmla="*/ 1 w 58"/>
                <a:gd name="T43" fmla="*/ 0 h 60"/>
                <a:gd name="T44" fmla="*/ 1 w 58"/>
                <a:gd name="T45" fmla="*/ 0 h 60"/>
                <a:gd name="T46" fmla="*/ 1 w 58"/>
                <a:gd name="T47" fmla="*/ 0 h 60"/>
                <a:gd name="T48" fmla="*/ 1 w 58"/>
                <a:gd name="T49" fmla="*/ 0 h 60"/>
                <a:gd name="T50" fmla="*/ 1 w 58"/>
                <a:gd name="T51" fmla="*/ 0 h 60"/>
                <a:gd name="T52" fmla="*/ 1 w 58"/>
                <a:gd name="T53" fmla="*/ 0 h 60"/>
                <a:gd name="T54" fmla="*/ 1 w 58"/>
                <a:gd name="T55" fmla="*/ 0 h 60"/>
                <a:gd name="T56" fmla="*/ 1 w 58"/>
                <a:gd name="T57" fmla="*/ 0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60"/>
                <a:gd name="T89" fmla="*/ 58 w 58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60">
                  <a:moveTo>
                    <a:pt x="58" y="30"/>
                  </a:moveTo>
                  <a:lnTo>
                    <a:pt x="58" y="24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0" y="9"/>
                  </a:lnTo>
                  <a:lnTo>
                    <a:pt x="46" y="6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23" y="59"/>
                  </a:lnTo>
                  <a:lnTo>
                    <a:pt x="28" y="60"/>
                  </a:lnTo>
                  <a:lnTo>
                    <a:pt x="34" y="59"/>
                  </a:lnTo>
                  <a:lnTo>
                    <a:pt x="40" y="58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6" y="42"/>
                  </a:lnTo>
                  <a:lnTo>
                    <a:pt x="58" y="36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1" name="Freeform 585"/>
            <p:cNvSpPr>
              <a:spLocks/>
            </p:cNvSpPr>
            <p:nvPr/>
          </p:nvSpPr>
          <p:spPr bwMode="auto">
            <a:xfrm>
              <a:off x="2685" y="2171"/>
              <a:ext cx="14" cy="15"/>
            </a:xfrm>
            <a:custGeom>
              <a:avLst/>
              <a:gdLst>
                <a:gd name="T0" fmla="*/ 1 w 28"/>
                <a:gd name="T1" fmla="*/ 1 h 30"/>
                <a:gd name="T2" fmla="*/ 1 w 28"/>
                <a:gd name="T3" fmla="*/ 1 h 30"/>
                <a:gd name="T4" fmla="*/ 1 w 28"/>
                <a:gd name="T5" fmla="*/ 1 h 30"/>
                <a:gd name="T6" fmla="*/ 1 w 28"/>
                <a:gd name="T7" fmla="*/ 1 h 30"/>
                <a:gd name="T8" fmla="*/ 1 w 28"/>
                <a:gd name="T9" fmla="*/ 1 h 30"/>
                <a:gd name="T10" fmla="*/ 1 w 28"/>
                <a:gd name="T11" fmla="*/ 1 h 30"/>
                <a:gd name="T12" fmla="*/ 1 w 28"/>
                <a:gd name="T13" fmla="*/ 1 h 30"/>
                <a:gd name="T14" fmla="*/ 0 w 28"/>
                <a:gd name="T15" fmla="*/ 1 h 30"/>
                <a:gd name="T16" fmla="*/ 0 w 28"/>
                <a:gd name="T17" fmla="*/ 1 h 30"/>
                <a:gd name="T18" fmla="*/ 0 w 28"/>
                <a:gd name="T19" fmla="*/ 1 h 30"/>
                <a:gd name="T20" fmla="*/ 1 w 28"/>
                <a:gd name="T21" fmla="*/ 1 h 30"/>
                <a:gd name="T22" fmla="*/ 1 w 28"/>
                <a:gd name="T23" fmla="*/ 1 h 30"/>
                <a:gd name="T24" fmla="*/ 1 w 28"/>
                <a:gd name="T25" fmla="*/ 1 h 30"/>
                <a:gd name="T26" fmla="*/ 1 w 28"/>
                <a:gd name="T27" fmla="*/ 1 h 30"/>
                <a:gd name="T28" fmla="*/ 1 w 28"/>
                <a:gd name="T29" fmla="*/ 1 h 30"/>
                <a:gd name="T30" fmla="*/ 1 w 28"/>
                <a:gd name="T31" fmla="*/ 0 h 30"/>
                <a:gd name="T32" fmla="*/ 1 w 28"/>
                <a:gd name="T33" fmla="*/ 0 h 30"/>
                <a:gd name="T34" fmla="*/ 1 w 28"/>
                <a:gd name="T35" fmla="*/ 0 h 30"/>
                <a:gd name="T36" fmla="*/ 1 w 28"/>
                <a:gd name="T37" fmla="*/ 1 h 30"/>
                <a:gd name="T38" fmla="*/ 1 w 28"/>
                <a:gd name="T39" fmla="*/ 1 h 30"/>
                <a:gd name="T40" fmla="*/ 1 w 28"/>
                <a:gd name="T41" fmla="*/ 1 h 30"/>
                <a:gd name="T42" fmla="*/ 1 w 28"/>
                <a:gd name="T43" fmla="*/ 1 h 30"/>
                <a:gd name="T44" fmla="*/ 1 w 28"/>
                <a:gd name="T45" fmla="*/ 1 h 30"/>
                <a:gd name="T46" fmla="*/ 1 w 28"/>
                <a:gd name="T47" fmla="*/ 1 h 30"/>
                <a:gd name="T48" fmla="*/ 1 w 28"/>
                <a:gd name="T49" fmla="*/ 1 h 30"/>
                <a:gd name="T50" fmla="*/ 1 w 28"/>
                <a:gd name="T51" fmla="*/ 1 h 30"/>
                <a:gd name="T52" fmla="*/ 1 w 28"/>
                <a:gd name="T53" fmla="*/ 1 h 30"/>
                <a:gd name="T54" fmla="*/ 1 w 28"/>
                <a:gd name="T55" fmla="*/ 1 h 30"/>
                <a:gd name="T56" fmla="*/ 1 w 28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"/>
                <a:gd name="T88" fmla="*/ 0 h 30"/>
                <a:gd name="T89" fmla="*/ 28 w 28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" h="30">
                  <a:moveTo>
                    <a:pt x="13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19" y="29"/>
                  </a:lnTo>
                  <a:lnTo>
                    <a:pt x="13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2" name="Freeform 586"/>
            <p:cNvSpPr>
              <a:spLocks/>
            </p:cNvSpPr>
            <p:nvPr/>
          </p:nvSpPr>
          <p:spPr bwMode="auto">
            <a:xfrm>
              <a:off x="2539" y="2259"/>
              <a:ext cx="29" cy="30"/>
            </a:xfrm>
            <a:custGeom>
              <a:avLst/>
              <a:gdLst>
                <a:gd name="T0" fmla="*/ 0 w 60"/>
                <a:gd name="T1" fmla="*/ 1 h 60"/>
                <a:gd name="T2" fmla="*/ 0 w 60"/>
                <a:gd name="T3" fmla="*/ 1 h 60"/>
                <a:gd name="T4" fmla="*/ 0 w 60"/>
                <a:gd name="T5" fmla="*/ 1 h 60"/>
                <a:gd name="T6" fmla="*/ 0 w 60"/>
                <a:gd name="T7" fmla="*/ 1 h 60"/>
                <a:gd name="T8" fmla="*/ 0 w 60"/>
                <a:gd name="T9" fmla="*/ 1 h 60"/>
                <a:gd name="T10" fmla="*/ 0 w 60"/>
                <a:gd name="T11" fmla="*/ 1 h 60"/>
                <a:gd name="T12" fmla="*/ 0 w 60"/>
                <a:gd name="T13" fmla="*/ 1 h 60"/>
                <a:gd name="T14" fmla="*/ 0 w 60"/>
                <a:gd name="T15" fmla="*/ 1 h 60"/>
                <a:gd name="T16" fmla="*/ 0 w 60"/>
                <a:gd name="T17" fmla="*/ 0 h 60"/>
                <a:gd name="T18" fmla="*/ 0 w 60"/>
                <a:gd name="T19" fmla="*/ 1 h 60"/>
                <a:gd name="T20" fmla="*/ 0 w 60"/>
                <a:gd name="T21" fmla="*/ 1 h 60"/>
                <a:gd name="T22" fmla="*/ 0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0 w 60"/>
                <a:gd name="T29" fmla="*/ 1 h 60"/>
                <a:gd name="T30" fmla="*/ 0 w 60"/>
                <a:gd name="T31" fmla="*/ 1 h 60"/>
                <a:gd name="T32" fmla="*/ 0 w 60"/>
                <a:gd name="T33" fmla="*/ 1 h 60"/>
                <a:gd name="T34" fmla="*/ 0 w 60"/>
                <a:gd name="T35" fmla="*/ 1 h 60"/>
                <a:gd name="T36" fmla="*/ 0 w 60"/>
                <a:gd name="T37" fmla="*/ 1 h 60"/>
                <a:gd name="T38" fmla="*/ 0 w 60"/>
                <a:gd name="T39" fmla="*/ 1 h 60"/>
                <a:gd name="T40" fmla="*/ 0 w 60"/>
                <a:gd name="T41" fmla="*/ 1 h 60"/>
                <a:gd name="T42" fmla="*/ 0 w 60"/>
                <a:gd name="T43" fmla="*/ 1 h 60"/>
                <a:gd name="T44" fmla="*/ 0 w 60"/>
                <a:gd name="T45" fmla="*/ 1 h 60"/>
                <a:gd name="T46" fmla="*/ 0 w 60"/>
                <a:gd name="T47" fmla="*/ 1 h 60"/>
                <a:gd name="T48" fmla="*/ 0 w 60"/>
                <a:gd name="T49" fmla="*/ 1 h 60"/>
                <a:gd name="T50" fmla="*/ 0 w 60"/>
                <a:gd name="T51" fmla="*/ 1 h 60"/>
                <a:gd name="T52" fmla="*/ 0 w 60"/>
                <a:gd name="T53" fmla="*/ 1 h 60"/>
                <a:gd name="T54" fmla="*/ 0 w 60"/>
                <a:gd name="T55" fmla="*/ 1 h 60"/>
                <a:gd name="T56" fmla="*/ 0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3" name="Freeform 587"/>
            <p:cNvSpPr>
              <a:spLocks/>
            </p:cNvSpPr>
            <p:nvPr/>
          </p:nvSpPr>
          <p:spPr bwMode="auto">
            <a:xfrm>
              <a:off x="2546" y="226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4" name="Freeform 588"/>
            <p:cNvSpPr>
              <a:spLocks/>
            </p:cNvSpPr>
            <p:nvPr/>
          </p:nvSpPr>
          <p:spPr bwMode="auto">
            <a:xfrm>
              <a:off x="2416" y="229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8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5" name="Freeform 589"/>
            <p:cNvSpPr>
              <a:spLocks/>
            </p:cNvSpPr>
            <p:nvPr/>
          </p:nvSpPr>
          <p:spPr bwMode="auto">
            <a:xfrm>
              <a:off x="2423" y="2298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6" name="Freeform 590"/>
            <p:cNvSpPr>
              <a:spLocks/>
            </p:cNvSpPr>
            <p:nvPr/>
          </p:nvSpPr>
          <p:spPr bwMode="auto">
            <a:xfrm>
              <a:off x="2344" y="2212"/>
              <a:ext cx="30" cy="29"/>
            </a:xfrm>
            <a:custGeom>
              <a:avLst/>
              <a:gdLst>
                <a:gd name="T0" fmla="*/ 1 w 60"/>
                <a:gd name="T1" fmla="*/ 1 h 57"/>
                <a:gd name="T2" fmla="*/ 1 w 60"/>
                <a:gd name="T3" fmla="*/ 1 h 57"/>
                <a:gd name="T4" fmla="*/ 1 w 60"/>
                <a:gd name="T5" fmla="*/ 1 h 57"/>
                <a:gd name="T6" fmla="*/ 1 w 60"/>
                <a:gd name="T7" fmla="*/ 1 h 57"/>
                <a:gd name="T8" fmla="*/ 1 w 60"/>
                <a:gd name="T9" fmla="*/ 1 h 57"/>
                <a:gd name="T10" fmla="*/ 1 w 60"/>
                <a:gd name="T11" fmla="*/ 1 h 57"/>
                <a:gd name="T12" fmla="*/ 1 w 60"/>
                <a:gd name="T13" fmla="*/ 1 h 57"/>
                <a:gd name="T14" fmla="*/ 1 w 60"/>
                <a:gd name="T15" fmla="*/ 0 h 57"/>
                <a:gd name="T16" fmla="*/ 1 w 60"/>
                <a:gd name="T17" fmla="*/ 0 h 57"/>
                <a:gd name="T18" fmla="*/ 1 w 60"/>
                <a:gd name="T19" fmla="*/ 1 h 57"/>
                <a:gd name="T20" fmla="*/ 1 w 60"/>
                <a:gd name="T21" fmla="*/ 1 h 57"/>
                <a:gd name="T22" fmla="*/ 1 w 60"/>
                <a:gd name="T23" fmla="*/ 1 h 57"/>
                <a:gd name="T24" fmla="*/ 0 w 60"/>
                <a:gd name="T25" fmla="*/ 1 h 57"/>
                <a:gd name="T26" fmla="*/ 1 w 60"/>
                <a:gd name="T27" fmla="*/ 1 h 57"/>
                <a:gd name="T28" fmla="*/ 1 w 60"/>
                <a:gd name="T29" fmla="*/ 1 h 57"/>
                <a:gd name="T30" fmla="*/ 1 w 60"/>
                <a:gd name="T31" fmla="*/ 1 h 57"/>
                <a:gd name="T32" fmla="*/ 1 w 60"/>
                <a:gd name="T33" fmla="*/ 1 h 57"/>
                <a:gd name="T34" fmla="*/ 1 w 60"/>
                <a:gd name="T35" fmla="*/ 1 h 57"/>
                <a:gd name="T36" fmla="*/ 1 w 60"/>
                <a:gd name="T37" fmla="*/ 1 h 57"/>
                <a:gd name="T38" fmla="*/ 1 w 60"/>
                <a:gd name="T39" fmla="*/ 1 h 57"/>
                <a:gd name="T40" fmla="*/ 1 w 60"/>
                <a:gd name="T41" fmla="*/ 1 h 57"/>
                <a:gd name="T42" fmla="*/ 1 w 60"/>
                <a:gd name="T43" fmla="*/ 1 h 57"/>
                <a:gd name="T44" fmla="*/ 1 w 60"/>
                <a:gd name="T45" fmla="*/ 1 h 57"/>
                <a:gd name="T46" fmla="*/ 1 w 60"/>
                <a:gd name="T47" fmla="*/ 1 h 57"/>
                <a:gd name="T48" fmla="*/ 1 w 60"/>
                <a:gd name="T49" fmla="*/ 1 h 57"/>
                <a:gd name="T50" fmla="*/ 1 w 60"/>
                <a:gd name="T51" fmla="*/ 1 h 57"/>
                <a:gd name="T52" fmla="*/ 1 w 60"/>
                <a:gd name="T53" fmla="*/ 1 h 57"/>
                <a:gd name="T54" fmla="*/ 1 w 60"/>
                <a:gd name="T55" fmla="*/ 1 h 57"/>
                <a:gd name="T56" fmla="*/ 1 w 60"/>
                <a:gd name="T57" fmla="*/ 1 h 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7"/>
                <a:gd name="T89" fmla="*/ 60 w 60"/>
                <a:gd name="T90" fmla="*/ 57 h 5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7">
                  <a:moveTo>
                    <a:pt x="60" y="27"/>
                  </a:moveTo>
                  <a:lnTo>
                    <a:pt x="59" y="23"/>
                  </a:lnTo>
                  <a:lnTo>
                    <a:pt x="57" y="17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2" y="39"/>
                  </a:lnTo>
                  <a:lnTo>
                    <a:pt x="4" y="45"/>
                  </a:lnTo>
                  <a:lnTo>
                    <a:pt x="8" y="49"/>
                  </a:lnTo>
                  <a:lnTo>
                    <a:pt x="12" y="53"/>
                  </a:lnTo>
                  <a:lnTo>
                    <a:pt x="18" y="55"/>
                  </a:lnTo>
                  <a:lnTo>
                    <a:pt x="24" y="57"/>
                  </a:lnTo>
                  <a:lnTo>
                    <a:pt x="30" y="57"/>
                  </a:lnTo>
                  <a:lnTo>
                    <a:pt x="35" y="57"/>
                  </a:lnTo>
                  <a:lnTo>
                    <a:pt x="41" y="55"/>
                  </a:lnTo>
                  <a:lnTo>
                    <a:pt x="46" y="53"/>
                  </a:lnTo>
                  <a:lnTo>
                    <a:pt x="50" y="49"/>
                  </a:lnTo>
                  <a:lnTo>
                    <a:pt x="54" y="45"/>
                  </a:lnTo>
                  <a:lnTo>
                    <a:pt x="57" y="39"/>
                  </a:lnTo>
                  <a:lnTo>
                    <a:pt x="59" y="33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7" name="Freeform 591"/>
            <p:cNvSpPr>
              <a:spLocks/>
            </p:cNvSpPr>
            <p:nvPr/>
          </p:nvSpPr>
          <p:spPr bwMode="auto">
            <a:xfrm>
              <a:off x="2351" y="2219"/>
              <a:ext cx="15" cy="14"/>
            </a:xfrm>
            <a:custGeom>
              <a:avLst/>
              <a:gdLst>
                <a:gd name="T0" fmla="*/ 1 w 30"/>
                <a:gd name="T1" fmla="*/ 1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0 w 30"/>
                <a:gd name="T15" fmla="*/ 1 h 27"/>
                <a:gd name="T16" fmla="*/ 0 w 30"/>
                <a:gd name="T17" fmla="*/ 1 h 27"/>
                <a:gd name="T18" fmla="*/ 0 w 30"/>
                <a:gd name="T19" fmla="*/ 1 h 27"/>
                <a:gd name="T20" fmla="*/ 1 w 30"/>
                <a:gd name="T21" fmla="*/ 1 h 27"/>
                <a:gd name="T22" fmla="*/ 1 w 30"/>
                <a:gd name="T23" fmla="*/ 1 h 27"/>
                <a:gd name="T24" fmla="*/ 1 w 30"/>
                <a:gd name="T25" fmla="*/ 1 h 27"/>
                <a:gd name="T26" fmla="*/ 1 w 30"/>
                <a:gd name="T27" fmla="*/ 1 h 27"/>
                <a:gd name="T28" fmla="*/ 1 w 30"/>
                <a:gd name="T29" fmla="*/ 0 h 27"/>
                <a:gd name="T30" fmla="*/ 1 w 30"/>
                <a:gd name="T31" fmla="*/ 0 h 27"/>
                <a:gd name="T32" fmla="*/ 1 w 30"/>
                <a:gd name="T33" fmla="*/ 0 h 27"/>
                <a:gd name="T34" fmla="*/ 1 w 30"/>
                <a:gd name="T35" fmla="*/ 0 h 27"/>
                <a:gd name="T36" fmla="*/ 1 w 30"/>
                <a:gd name="T37" fmla="*/ 0 h 27"/>
                <a:gd name="T38" fmla="*/ 1 w 30"/>
                <a:gd name="T39" fmla="*/ 1 h 27"/>
                <a:gd name="T40" fmla="*/ 1 w 30"/>
                <a:gd name="T41" fmla="*/ 1 h 27"/>
                <a:gd name="T42" fmla="*/ 1 w 30"/>
                <a:gd name="T43" fmla="*/ 1 h 27"/>
                <a:gd name="T44" fmla="*/ 1 w 30"/>
                <a:gd name="T45" fmla="*/ 1 h 27"/>
                <a:gd name="T46" fmla="*/ 1 w 30"/>
                <a:gd name="T47" fmla="*/ 1 h 27"/>
                <a:gd name="T48" fmla="*/ 1 w 30"/>
                <a:gd name="T49" fmla="*/ 1 h 27"/>
                <a:gd name="T50" fmla="*/ 1 w 30"/>
                <a:gd name="T51" fmla="*/ 1 h 27"/>
                <a:gd name="T52" fmla="*/ 1 w 30"/>
                <a:gd name="T53" fmla="*/ 1 h 27"/>
                <a:gd name="T54" fmla="*/ 1 w 30"/>
                <a:gd name="T55" fmla="*/ 1 h 27"/>
                <a:gd name="T56" fmla="*/ 1 w 30"/>
                <a:gd name="T57" fmla="*/ 1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7"/>
                <a:gd name="T89" fmla="*/ 30 w 30"/>
                <a:gd name="T90" fmla="*/ 27 h 2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7">
                  <a:moveTo>
                    <a:pt x="15" y="27"/>
                  </a:moveTo>
                  <a:lnTo>
                    <a:pt x="11" y="27"/>
                  </a:lnTo>
                  <a:lnTo>
                    <a:pt x="9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3" y="1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9" y="7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9" y="18"/>
                  </a:lnTo>
                  <a:lnTo>
                    <a:pt x="25" y="23"/>
                  </a:lnTo>
                  <a:lnTo>
                    <a:pt x="20" y="26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8" name="Freeform 592"/>
            <p:cNvSpPr>
              <a:spLocks/>
            </p:cNvSpPr>
            <p:nvPr/>
          </p:nvSpPr>
          <p:spPr bwMode="auto">
            <a:xfrm>
              <a:off x="2458" y="240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09" name="Freeform 593"/>
            <p:cNvSpPr>
              <a:spLocks/>
            </p:cNvSpPr>
            <p:nvPr/>
          </p:nvSpPr>
          <p:spPr bwMode="auto">
            <a:xfrm>
              <a:off x="2466" y="241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0" name="Freeform 594"/>
            <p:cNvSpPr>
              <a:spLocks/>
            </p:cNvSpPr>
            <p:nvPr/>
          </p:nvSpPr>
          <p:spPr bwMode="auto">
            <a:xfrm>
              <a:off x="2403" y="253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8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1" name="Freeform 595"/>
            <p:cNvSpPr>
              <a:spLocks/>
            </p:cNvSpPr>
            <p:nvPr/>
          </p:nvSpPr>
          <p:spPr bwMode="auto">
            <a:xfrm>
              <a:off x="2410" y="2546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30"/>
                <a:gd name="T89" fmla="*/ 29 w 29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2" name="Freeform 596"/>
            <p:cNvSpPr>
              <a:spLocks/>
            </p:cNvSpPr>
            <p:nvPr/>
          </p:nvSpPr>
          <p:spPr bwMode="auto">
            <a:xfrm>
              <a:off x="2480" y="2665"/>
              <a:ext cx="30" cy="29"/>
            </a:xfrm>
            <a:custGeom>
              <a:avLst/>
              <a:gdLst>
                <a:gd name="T0" fmla="*/ 1 w 59"/>
                <a:gd name="T1" fmla="*/ 0 h 59"/>
                <a:gd name="T2" fmla="*/ 1 w 59"/>
                <a:gd name="T3" fmla="*/ 0 h 59"/>
                <a:gd name="T4" fmla="*/ 1 w 59"/>
                <a:gd name="T5" fmla="*/ 0 h 59"/>
                <a:gd name="T6" fmla="*/ 1 w 59"/>
                <a:gd name="T7" fmla="*/ 0 h 59"/>
                <a:gd name="T8" fmla="*/ 1 w 59"/>
                <a:gd name="T9" fmla="*/ 0 h 59"/>
                <a:gd name="T10" fmla="*/ 1 w 59"/>
                <a:gd name="T11" fmla="*/ 0 h 59"/>
                <a:gd name="T12" fmla="*/ 1 w 59"/>
                <a:gd name="T13" fmla="*/ 0 h 59"/>
                <a:gd name="T14" fmla="*/ 1 w 59"/>
                <a:gd name="T15" fmla="*/ 0 h 59"/>
                <a:gd name="T16" fmla="*/ 1 w 59"/>
                <a:gd name="T17" fmla="*/ 0 h 59"/>
                <a:gd name="T18" fmla="*/ 1 w 59"/>
                <a:gd name="T19" fmla="*/ 0 h 59"/>
                <a:gd name="T20" fmla="*/ 1 w 59"/>
                <a:gd name="T21" fmla="*/ 0 h 59"/>
                <a:gd name="T22" fmla="*/ 1 w 59"/>
                <a:gd name="T23" fmla="*/ 0 h 59"/>
                <a:gd name="T24" fmla="*/ 0 w 59"/>
                <a:gd name="T25" fmla="*/ 0 h 59"/>
                <a:gd name="T26" fmla="*/ 1 w 59"/>
                <a:gd name="T27" fmla="*/ 0 h 59"/>
                <a:gd name="T28" fmla="*/ 1 w 59"/>
                <a:gd name="T29" fmla="*/ 0 h 59"/>
                <a:gd name="T30" fmla="*/ 1 w 59"/>
                <a:gd name="T31" fmla="*/ 0 h 59"/>
                <a:gd name="T32" fmla="*/ 1 w 59"/>
                <a:gd name="T33" fmla="*/ 0 h 59"/>
                <a:gd name="T34" fmla="*/ 1 w 59"/>
                <a:gd name="T35" fmla="*/ 0 h 59"/>
                <a:gd name="T36" fmla="*/ 1 w 59"/>
                <a:gd name="T37" fmla="*/ 0 h 59"/>
                <a:gd name="T38" fmla="*/ 1 w 59"/>
                <a:gd name="T39" fmla="*/ 0 h 59"/>
                <a:gd name="T40" fmla="*/ 1 w 59"/>
                <a:gd name="T41" fmla="*/ 0 h 59"/>
                <a:gd name="T42" fmla="*/ 1 w 59"/>
                <a:gd name="T43" fmla="*/ 0 h 59"/>
                <a:gd name="T44" fmla="*/ 1 w 59"/>
                <a:gd name="T45" fmla="*/ 0 h 59"/>
                <a:gd name="T46" fmla="*/ 1 w 59"/>
                <a:gd name="T47" fmla="*/ 0 h 59"/>
                <a:gd name="T48" fmla="*/ 1 w 59"/>
                <a:gd name="T49" fmla="*/ 0 h 59"/>
                <a:gd name="T50" fmla="*/ 1 w 59"/>
                <a:gd name="T51" fmla="*/ 0 h 59"/>
                <a:gd name="T52" fmla="*/ 1 w 59"/>
                <a:gd name="T53" fmla="*/ 0 h 59"/>
                <a:gd name="T54" fmla="*/ 1 w 59"/>
                <a:gd name="T55" fmla="*/ 0 h 59"/>
                <a:gd name="T56" fmla="*/ 1 w 59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59"/>
                <a:gd name="T89" fmla="*/ 59 w 59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59">
                  <a:moveTo>
                    <a:pt x="59" y="29"/>
                  </a:moveTo>
                  <a:lnTo>
                    <a:pt x="58" y="23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8" y="35"/>
                  </a:lnTo>
                  <a:lnTo>
                    <a:pt x="59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3" name="Freeform 597"/>
            <p:cNvSpPr>
              <a:spLocks/>
            </p:cNvSpPr>
            <p:nvPr/>
          </p:nvSpPr>
          <p:spPr bwMode="auto">
            <a:xfrm>
              <a:off x="2487" y="2672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9"/>
                <a:gd name="T89" fmla="*/ 29 w 29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4" name="Freeform 598"/>
            <p:cNvSpPr>
              <a:spLocks/>
            </p:cNvSpPr>
            <p:nvPr/>
          </p:nvSpPr>
          <p:spPr bwMode="auto">
            <a:xfrm>
              <a:off x="2624" y="2585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2" y="36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10" y="51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5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7" y="54"/>
                  </a:lnTo>
                  <a:lnTo>
                    <a:pt x="51" y="51"/>
                  </a:lnTo>
                  <a:lnTo>
                    <a:pt x="55" y="46"/>
                  </a:lnTo>
                  <a:lnTo>
                    <a:pt x="58" y="40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5" name="Freeform 599"/>
            <p:cNvSpPr>
              <a:spLocks/>
            </p:cNvSpPr>
            <p:nvPr/>
          </p:nvSpPr>
          <p:spPr bwMode="auto">
            <a:xfrm>
              <a:off x="2631" y="2592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6" name="Freeform 600"/>
            <p:cNvSpPr>
              <a:spLocks/>
            </p:cNvSpPr>
            <p:nvPr/>
          </p:nvSpPr>
          <p:spPr bwMode="auto">
            <a:xfrm>
              <a:off x="2621" y="233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5" y="14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5" y="60"/>
                  </a:lnTo>
                  <a:lnTo>
                    <a:pt x="41" y="57"/>
                  </a:lnTo>
                  <a:lnTo>
                    <a:pt x="47" y="55"/>
                  </a:lnTo>
                  <a:lnTo>
                    <a:pt x="52" y="52"/>
                  </a:lnTo>
                  <a:lnTo>
                    <a:pt x="55" y="47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7" name="Freeform 601"/>
            <p:cNvSpPr>
              <a:spLocks/>
            </p:cNvSpPr>
            <p:nvPr/>
          </p:nvSpPr>
          <p:spPr bwMode="auto">
            <a:xfrm>
              <a:off x="2628" y="2341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4" y="3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8" name="Freeform 602"/>
            <p:cNvSpPr>
              <a:spLocks/>
            </p:cNvSpPr>
            <p:nvPr/>
          </p:nvSpPr>
          <p:spPr bwMode="auto">
            <a:xfrm>
              <a:off x="2709" y="2526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19" name="Freeform 603"/>
            <p:cNvSpPr>
              <a:spLocks/>
            </p:cNvSpPr>
            <p:nvPr/>
          </p:nvSpPr>
          <p:spPr bwMode="auto">
            <a:xfrm>
              <a:off x="2716" y="2533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0" name="Freeform 604"/>
            <p:cNvSpPr>
              <a:spLocks/>
            </p:cNvSpPr>
            <p:nvPr/>
          </p:nvSpPr>
          <p:spPr bwMode="auto">
            <a:xfrm>
              <a:off x="2821" y="2427"/>
              <a:ext cx="30" cy="30"/>
            </a:xfrm>
            <a:custGeom>
              <a:avLst/>
              <a:gdLst>
                <a:gd name="T0" fmla="*/ 1 w 58"/>
                <a:gd name="T1" fmla="*/ 1 h 58"/>
                <a:gd name="T2" fmla="*/ 1 w 58"/>
                <a:gd name="T3" fmla="*/ 1 h 58"/>
                <a:gd name="T4" fmla="*/ 1 w 58"/>
                <a:gd name="T5" fmla="*/ 1 h 58"/>
                <a:gd name="T6" fmla="*/ 1 w 58"/>
                <a:gd name="T7" fmla="*/ 1 h 58"/>
                <a:gd name="T8" fmla="*/ 1 w 58"/>
                <a:gd name="T9" fmla="*/ 1 h 58"/>
                <a:gd name="T10" fmla="*/ 1 w 58"/>
                <a:gd name="T11" fmla="*/ 1 h 58"/>
                <a:gd name="T12" fmla="*/ 1 w 58"/>
                <a:gd name="T13" fmla="*/ 1 h 58"/>
                <a:gd name="T14" fmla="*/ 1 w 58"/>
                <a:gd name="T15" fmla="*/ 0 h 58"/>
                <a:gd name="T16" fmla="*/ 1 w 58"/>
                <a:gd name="T17" fmla="*/ 0 h 58"/>
                <a:gd name="T18" fmla="*/ 1 w 58"/>
                <a:gd name="T19" fmla="*/ 1 h 58"/>
                <a:gd name="T20" fmla="*/ 1 w 58"/>
                <a:gd name="T21" fmla="*/ 1 h 58"/>
                <a:gd name="T22" fmla="*/ 1 w 58"/>
                <a:gd name="T23" fmla="*/ 1 h 58"/>
                <a:gd name="T24" fmla="*/ 0 w 58"/>
                <a:gd name="T25" fmla="*/ 1 h 58"/>
                <a:gd name="T26" fmla="*/ 0 w 58"/>
                <a:gd name="T27" fmla="*/ 1 h 58"/>
                <a:gd name="T28" fmla="*/ 1 w 58"/>
                <a:gd name="T29" fmla="*/ 1 h 58"/>
                <a:gd name="T30" fmla="*/ 1 w 58"/>
                <a:gd name="T31" fmla="*/ 1 h 58"/>
                <a:gd name="T32" fmla="*/ 1 w 58"/>
                <a:gd name="T33" fmla="*/ 1 h 58"/>
                <a:gd name="T34" fmla="*/ 1 w 58"/>
                <a:gd name="T35" fmla="*/ 1 h 58"/>
                <a:gd name="T36" fmla="*/ 1 w 58"/>
                <a:gd name="T37" fmla="*/ 1 h 58"/>
                <a:gd name="T38" fmla="*/ 1 w 58"/>
                <a:gd name="T39" fmla="*/ 1 h 58"/>
                <a:gd name="T40" fmla="*/ 1 w 58"/>
                <a:gd name="T41" fmla="*/ 1 h 58"/>
                <a:gd name="T42" fmla="*/ 1 w 58"/>
                <a:gd name="T43" fmla="*/ 1 h 58"/>
                <a:gd name="T44" fmla="*/ 1 w 58"/>
                <a:gd name="T45" fmla="*/ 1 h 58"/>
                <a:gd name="T46" fmla="*/ 1 w 58"/>
                <a:gd name="T47" fmla="*/ 1 h 58"/>
                <a:gd name="T48" fmla="*/ 1 w 58"/>
                <a:gd name="T49" fmla="*/ 1 h 58"/>
                <a:gd name="T50" fmla="*/ 1 w 58"/>
                <a:gd name="T51" fmla="*/ 1 h 58"/>
                <a:gd name="T52" fmla="*/ 1 w 58"/>
                <a:gd name="T53" fmla="*/ 1 h 58"/>
                <a:gd name="T54" fmla="*/ 1 w 58"/>
                <a:gd name="T55" fmla="*/ 1 h 58"/>
                <a:gd name="T56" fmla="*/ 1 w 58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8"/>
                <a:gd name="T89" fmla="*/ 58 w 58"/>
                <a:gd name="T90" fmla="*/ 58 h 5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8">
                  <a:moveTo>
                    <a:pt x="58" y="28"/>
                  </a:moveTo>
                  <a:lnTo>
                    <a:pt x="58" y="23"/>
                  </a:lnTo>
                  <a:lnTo>
                    <a:pt x="56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3" y="58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40" y="56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0"/>
                  </a:lnTo>
                  <a:lnTo>
                    <a:pt x="58" y="34"/>
                  </a:lnTo>
                  <a:lnTo>
                    <a:pt x="58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1" name="Freeform 605"/>
            <p:cNvSpPr>
              <a:spLocks/>
            </p:cNvSpPr>
            <p:nvPr/>
          </p:nvSpPr>
          <p:spPr bwMode="auto">
            <a:xfrm>
              <a:off x="2829" y="2435"/>
              <a:ext cx="14" cy="14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8"/>
                <a:gd name="T89" fmla="*/ 29 w 29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8">
                  <a:moveTo>
                    <a:pt x="14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7" y="5"/>
                  </a:lnTo>
                  <a:lnTo>
                    <a:pt x="28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8" y="19"/>
                  </a:lnTo>
                  <a:lnTo>
                    <a:pt x="26" y="24"/>
                  </a:lnTo>
                  <a:lnTo>
                    <a:pt x="20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2" name="Freeform 606"/>
            <p:cNvSpPr>
              <a:spLocks/>
            </p:cNvSpPr>
            <p:nvPr/>
          </p:nvSpPr>
          <p:spPr bwMode="auto">
            <a:xfrm>
              <a:off x="2818" y="2606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5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3" name="Freeform 607"/>
            <p:cNvSpPr>
              <a:spLocks/>
            </p:cNvSpPr>
            <p:nvPr/>
          </p:nvSpPr>
          <p:spPr bwMode="auto">
            <a:xfrm>
              <a:off x="2826" y="2613"/>
              <a:ext cx="15" cy="15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8"/>
                <a:gd name="T89" fmla="*/ 30 w 30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0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4" name="Freeform 608"/>
            <p:cNvSpPr>
              <a:spLocks/>
            </p:cNvSpPr>
            <p:nvPr/>
          </p:nvSpPr>
          <p:spPr bwMode="auto">
            <a:xfrm>
              <a:off x="2802" y="2723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13" y="56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5" y="60"/>
                  </a:lnTo>
                  <a:lnTo>
                    <a:pt x="41" y="58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8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5" name="Freeform 609"/>
            <p:cNvSpPr>
              <a:spLocks/>
            </p:cNvSpPr>
            <p:nvPr/>
          </p:nvSpPr>
          <p:spPr bwMode="auto">
            <a:xfrm>
              <a:off x="2810" y="273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6" name="Freeform 610"/>
            <p:cNvSpPr>
              <a:spLocks/>
            </p:cNvSpPr>
            <p:nvPr/>
          </p:nvSpPr>
          <p:spPr bwMode="auto">
            <a:xfrm>
              <a:off x="3018" y="265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7" name="Freeform 611"/>
            <p:cNvSpPr>
              <a:spLocks/>
            </p:cNvSpPr>
            <p:nvPr/>
          </p:nvSpPr>
          <p:spPr bwMode="auto">
            <a:xfrm>
              <a:off x="3025" y="266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8" name="Freeform 612"/>
            <p:cNvSpPr>
              <a:spLocks/>
            </p:cNvSpPr>
            <p:nvPr/>
          </p:nvSpPr>
          <p:spPr bwMode="auto">
            <a:xfrm>
              <a:off x="3124" y="273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6" y="13"/>
                  </a:lnTo>
                  <a:lnTo>
                    <a:pt x="52" y="9"/>
                  </a:lnTo>
                  <a:lnTo>
                    <a:pt x="48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8" y="55"/>
                  </a:lnTo>
                  <a:lnTo>
                    <a:pt x="52" y="51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29" name="Freeform 613"/>
            <p:cNvSpPr>
              <a:spLocks/>
            </p:cNvSpPr>
            <p:nvPr/>
          </p:nvSpPr>
          <p:spPr bwMode="auto">
            <a:xfrm>
              <a:off x="3132" y="2738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11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0" name="Freeform 614"/>
            <p:cNvSpPr>
              <a:spLocks/>
            </p:cNvSpPr>
            <p:nvPr/>
          </p:nvSpPr>
          <p:spPr bwMode="auto">
            <a:xfrm>
              <a:off x="3079" y="2462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0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0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9"/>
                <a:gd name="T88" fmla="*/ 0 h 60"/>
                <a:gd name="T89" fmla="*/ 59 w 59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9" h="60">
                  <a:moveTo>
                    <a:pt x="59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5" y="12"/>
                  </a:lnTo>
                  <a:lnTo>
                    <a:pt x="51" y="8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9" y="50"/>
                  </a:lnTo>
                  <a:lnTo>
                    <a:pt x="13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1" name="Freeform 615"/>
            <p:cNvSpPr>
              <a:spLocks/>
            </p:cNvSpPr>
            <p:nvPr/>
          </p:nvSpPr>
          <p:spPr bwMode="auto">
            <a:xfrm>
              <a:off x="3087" y="2469"/>
              <a:ext cx="14" cy="15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8"/>
                <a:gd name="T89" fmla="*/ 29 w 29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8">
                  <a:moveTo>
                    <a:pt x="15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9" y="15"/>
                  </a:lnTo>
                  <a:lnTo>
                    <a:pt x="28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2" name="Freeform 616"/>
            <p:cNvSpPr>
              <a:spLocks/>
            </p:cNvSpPr>
            <p:nvPr/>
          </p:nvSpPr>
          <p:spPr bwMode="auto">
            <a:xfrm>
              <a:off x="3234" y="244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3" name="Freeform 617"/>
            <p:cNvSpPr>
              <a:spLocks/>
            </p:cNvSpPr>
            <p:nvPr/>
          </p:nvSpPr>
          <p:spPr bwMode="auto">
            <a:xfrm>
              <a:off x="3241" y="245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4" name="Freeform 618"/>
            <p:cNvSpPr>
              <a:spLocks/>
            </p:cNvSpPr>
            <p:nvPr/>
          </p:nvSpPr>
          <p:spPr bwMode="auto">
            <a:xfrm>
              <a:off x="3207" y="2590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2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5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5" name="Freeform 619"/>
            <p:cNvSpPr>
              <a:spLocks/>
            </p:cNvSpPr>
            <p:nvPr/>
          </p:nvSpPr>
          <p:spPr bwMode="auto">
            <a:xfrm>
              <a:off x="3215" y="259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6" name="Freeform 620"/>
            <p:cNvSpPr>
              <a:spLocks/>
            </p:cNvSpPr>
            <p:nvPr/>
          </p:nvSpPr>
          <p:spPr bwMode="auto">
            <a:xfrm>
              <a:off x="3231" y="2715"/>
              <a:ext cx="30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9"/>
                <a:gd name="T89" fmla="*/ 58 w 58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9">
                  <a:moveTo>
                    <a:pt x="58" y="29"/>
                  </a:moveTo>
                  <a:lnTo>
                    <a:pt x="58" y="23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7" name="Freeform 621"/>
            <p:cNvSpPr>
              <a:spLocks/>
            </p:cNvSpPr>
            <p:nvPr/>
          </p:nvSpPr>
          <p:spPr bwMode="auto">
            <a:xfrm>
              <a:off x="3239" y="2723"/>
              <a:ext cx="14" cy="14"/>
            </a:xfrm>
            <a:custGeom>
              <a:avLst/>
              <a:gdLst>
                <a:gd name="T0" fmla="*/ 1 w 28"/>
                <a:gd name="T1" fmla="*/ 0 h 29"/>
                <a:gd name="T2" fmla="*/ 1 w 28"/>
                <a:gd name="T3" fmla="*/ 0 h 29"/>
                <a:gd name="T4" fmla="*/ 1 w 28"/>
                <a:gd name="T5" fmla="*/ 0 h 29"/>
                <a:gd name="T6" fmla="*/ 1 w 28"/>
                <a:gd name="T7" fmla="*/ 0 h 29"/>
                <a:gd name="T8" fmla="*/ 1 w 28"/>
                <a:gd name="T9" fmla="*/ 0 h 29"/>
                <a:gd name="T10" fmla="*/ 1 w 28"/>
                <a:gd name="T11" fmla="*/ 0 h 29"/>
                <a:gd name="T12" fmla="*/ 1 w 28"/>
                <a:gd name="T13" fmla="*/ 0 h 29"/>
                <a:gd name="T14" fmla="*/ 0 w 28"/>
                <a:gd name="T15" fmla="*/ 0 h 29"/>
                <a:gd name="T16" fmla="*/ 0 w 28"/>
                <a:gd name="T17" fmla="*/ 0 h 29"/>
                <a:gd name="T18" fmla="*/ 0 w 28"/>
                <a:gd name="T19" fmla="*/ 0 h 29"/>
                <a:gd name="T20" fmla="*/ 1 w 28"/>
                <a:gd name="T21" fmla="*/ 0 h 29"/>
                <a:gd name="T22" fmla="*/ 1 w 28"/>
                <a:gd name="T23" fmla="*/ 0 h 29"/>
                <a:gd name="T24" fmla="*/ 1 w 28"/>
                <a:gd name="T25" fmla="*/ 0 h 29"/>
                <a:gd name="T26" fmla="*/ 1 w 28"/>
                <a:gd name="T27" fmla="*/ 0 h 29"/>
                <a:gd name="T28" fmla="*/ 1 w 28"/>
                <a:gd name="T29" fmla="*/ 0 h 29"/>
                <a:gd name="T30" fmla="*/ 1 w 28"/>
                <a:gd name="T31" fmla="*/ 0 h 29"/>
                <a:gd name="T32" fmla="*/ 1 w 28"/>
                <a:gd name="T33" fmla="*/ 0 h 29"/>
                <a:gd name="T34" fmla="*/ 1 w 28"/>
                <a:gd name="T35" fmla="*/ 0 h 29"/>
                <a:gd name="T36" fmla="*/ 1 w 28"/>
                <a:gd name="T37" fmla="*/ 0 h 29"/>
                <a:gd name="T38" fmla="*/ 1 w 28"/>
                <a:gd name="T39" fmla="*/ 0 h 29"/>
                <a:gd name="T40" fmla="*/ 1 w 28"/>
                <a:gd name="T41" fmla="*/ 0 h 29"/>
                <a:gd name="T42" fmla="*/ 1 w 28"/>
                <a:gd name="T43" fmla="*/ 0 h 29"/>
                <a:gd name="T44" fmla="*/ 1 w 28"/>
                <a:gd name="T45" fmla="*/ 0 h 29"/>
                <a:gd name="T46" fmla="*/ 1 w 28"/>
                <a:gd name="T47" fmla="*/ 0 h 29"/>
                <a:gd name="T48" fmla="*/ 1 w 28"/>
                <a:gd name="T49" fmla="*/ 0 h 29"/>
                <a:gd name="T50" fmla="*/ 1 w 28"/>
                <a:gd name="T51" fmla="*/ 0 h 29"/>
                <a:gd name="T52" fmla="*/ 1 w 28"/>
                <a:gd name="T53" fmla="*/ 0 h 29"/>
                <a:gd name="T54" fmla="*/ 1 w 28"/>
                <a:gd name="T55" fmla="*/ 0 h 29"/>
                <a:gd name="T56" fmla="*/ 1 w 28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"/>
                <a:gd name="T88" fmla="*/ 0 h 29"/>
                <a:gd name="T89" fmla="*/ 28 w 28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" h="29">
                  <a:moveTo>
                    <a:pt x="13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7" y="20"/>
                  </a:lnTo>
                  <a:lnTo>
                    <a:pt x="25" y="25"/>
                  </a:lnTo>
                  <a:lnTo>
                    <a:pt x="19" y="28"/>
                  </a:lnTo>
                  <a:lnTo>
                    <a:pt x="13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8" name="Freeform 622"/>
            <p:cNvSpPr>
              <a:spLocks/>
            </p:cNvSpPr>
            <p:nvPr/>
          </p:nvSpPr>
          <p:spPr bwMode="auto">
            <a:xfrm>
              <a:off x="3380" y="2742"/>
              <a:ext cx="30" cy="30"/>
            </a:xfrm>
            <a:custGeom>
              <a:avLst/>
              <a:gdLst>
                <a:gd name="T0" fmla="*/ 1 w 60"/>
                <a:gd name="T1" fmla="*/ 1 h 58"/>
                <a:gd name="T2" fmla="*/ 1 w 60"/>
                <a:gd name="T3" fmla="*/ 1 h 58"/>
                <a:gd name="T4" fmla="*/ 1 w 60"/>
                <a:gd name="T5" fmla="*/ 1 h 58"/>
                <a:gd name="T6" fmla="*/ 1 w 60"/>
                <a:gd name="T7" fmla="*/ 1 h 58"/>
                <a:gd name="T8" fmla="*/ 1 w 60"/>
                <a:gd name="T9" fmla="*/ 1 h 58"/>
                <a:gd name="T10" fmla="*/ 1 w 60"/>
                <a:gd name="T11" fmla="*/ 1 h 58"/>
                <a:gd name="T12" fmla="*/ 1 w 60"/>
                <a:gd name="T13" fmla="*/ 1 h 58"/>
                <a:gd name="T14" fmla="*/ 1 w 60"/>
                <a:gd name="T15" fmla="*/ 0 h 58"/>
                <a:gd name="T16" fmla="*/ 1 w 60"/>
                <a:gd name="T17" fmla="*/ 0 h 58"/>
                <a:gd name="T18" fmla="*/ 1 w 60"/>
                <a:gd name="T19" fmla="*/ 1 h 58"/>
                <a:gd name="T20" fmla="*/ 1 w 60"/>
                <a:gd name="T21" fmla="*/ 1 h 58"/>
                <a:gd name="T22" fmla="*/ 1 w 60"/>
                <a:gd name="T23" fmla="*/ 1 h 58"/>
                <a:gd name="T24" fmla="*/ 0 w 60"/>
                <a:gd name="T25" fmla="*/ 1 h 58"/>
                <a:gd name="T26" fmla="*/ 1 w 60"/>
                <a:gd name="T27" fmla="*/ 1 h 58"/>
                <a:gd name="T28" fmla="*/ 1 w 60"/>
                <a:gd name="T29" fmla="*/ 1 h 58"/>
                <a:gd name="T30" fmla="*/ 1 w 60"/>
                <a:gd name="T31" fmla="*/ 1 h 58"/>
                <a:gd name="T32" fmla="*/ 1 w 60"/>
                <a:gd name="T33" fmla="*/ 1 h 58"/>
                <a:gd name="T34" fmla="*/ 1 w 60"/>
                <a:gd name="T35" fmla="*/ 1 h 58"/>
                <a:gd name="T36" fmla="*/ 1 w 60"/>
                <a:gd name="T37" fmla="*/ 1 h 58"/>
                <a:gd name="T38" fmla="*/ 1 w 60"/>
                <a:gd name="T39" fmla="*/ 1 h 58"/>
                <a:gd name="T40" fmla="*/ 1 w 60"/>
                <a:gd name="T41" fmla="*/ 1 h 58"/>
                <a:gd name="T42" fmla="*/ 1 w 60"/>
                <a:gd name="T43" fmla="*/ 1 h 58"/>
                <a:gd name="T44" fmla="*/ 1 w 60"/>
                <a:gd name="T45" fmla="*/ 1 h 58"/>
                <a:gd name="T46" fmla="*/ 1 w 60"/>
                <a:gd name="T47" fmla="*/ 1 h 58"/>
                <a:gd name="T48" fmla="*/ 1 w 60"/>
                <a:gd name="T49" fmla="*/ 1 h 58"/>
                <a:gd name="T50" fmla="*/ 1 w 60"/>
                <a:gd name="T51" fmla="*/ 1 h 58"/>
                <a:gd name="T52" fmla="*/ 1 w 60"/>
                <a:gd name="T53" fmla="*/ 1 h 58"/>
                <a:gd name="T54" fmla="*/ 1 w 60"/>
                <a:gd name="T55" fmla="*/ 1 h 58"/>
                <a:gd name="T56" fmla="*/ 1 w 60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8"/>
                <a:gd name="T89" fmla="*/ 60 w 60"/>
                <a:gd name="T90" fmla="*/ 58 h 5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8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8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4" y="58"/>
                  </a:lnTo>
                  <a:lnTo>
                    <a:pt x="30" y="58"/>
                  </a:lnTo>
                  <a:lnTo>
                    <a:pt x="36" y="58"/>
                  </a:lnTo>
                  <a:lnTo>
                    <a:pt x="41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39" name="Freeform 623"/>
            <p:cNvSpPr>
              <a:spLocks/>
            </p:cNvSpPr>
            <p:nvPr/>
          </p:nvSpPr>
          <p:spPr bwMode="auto">
            <a:xfrm>
              <a:off x="3388" y="2750"/>
              <a:ext cx="15" cy="14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8"/>
                <a:gd name="T89" fmla="*/ 30 w 30"/>
                <a:gd name="T90" fmla="*/ 28 h 2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0" name="Freeform 624"/>
            <p:cNvSpPr>
              <a:spLocks/>
            </p:cNvSpPr>
            <p:nvPr/>
          </p:nvSpPr>
          <p:spPr bwMode="auto">
            <a:xfrm>
              <a:off x="3407" y="2643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59"/>
                <a:gd name="T89" fmla="*/ 60 w 60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1" name="Freeform 625"/>
            <p:cNvSpPr>
              <a:spLocks/>
            </p:cNvSpPr>
            <p:nvPr/>
          </p:nvSpPr>
          <p:spPr bwMode="auto">
            <a:xfrm>
              <a:off x="3414" y="2651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29"/>
                <a:gd name="T89" fmla="*/ 30 w 30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2" name="Freeform 626"/>
            <p:cNvSpPr>
              <a:spLocks/>
            </p:cNvSpPr>
            <p:nvPr/>
          </p:nvSpPr>
          <p:spPr bwMode="auto">
            <a:xfrm>
              <a:off x="3407" y="2515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3" name="Freeform 627"/>
            <p:cNvSpPr>
              <a:spLocks/>
            </p:cNvSpPr>
            <p:nvPr/>
          </p:nvSpPr>
          <p:spPr bwMode="auto">
            <a:xfrm>
              <a:off x="3414" y="252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4" name="Freeform 628"/>
            <p:cNvSpPr>
              <a:spLocks/>
            </p:cNvSpPr>
            <p:nvPr/>
          </p:nvSpPr>
          <p:spPr bwMode="auto">
            <a:xfrm>
              <a:off x="2347" y="2643"/>
              <a:ext cx="29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8"/>
                <a:gd name="T88" fmla="*/ 0 h 59"/>
                <a:gd name="T89" fmla="*/ 58 w 58"/>
                <a:gd name="T90" fmla="*/ 59 h 5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8" h="59">
                  <a:moveTo>
                    <a:pt x="58" y="29"/>
                  </a:moveTo>
                  <a:lnTo>
                    <a:pt x="58" y="24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5" name="Freeform 629"/>
            <p:cNvSpPr>
              <a:spLocks/>
            </p:cNvSpPr>
            <p:nvPr/>
          </p:nvSpPr>
          <p:spPr bwMode="auto">
            <a:xfrm>
              <a:off x="2354" y="2651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"/>
                <a:gd name="T88" fmla="*/ 0 h 29"/>
                <a:gd name="T89" fmla="*/ 29 w 29"/>
                <a:gd name="T90" fmla="*/ 29 h 2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" h="29">
                  <a:moveTo>
                    <a:pt x="14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6" name="Freeform 630"/>
            <p:cNvSpPr>
              <a:spLocks/>
            </p:cNvSpPr>
            <p:nvPr/>
          </p:nvSpPr>
          <p:spPr bwMode="auto">
            <a:xfrm>
              <a:off x="2485" y="156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60"/>
                <a:gd name="T88" fmla="*/ 0 h 60"/>
                <a:gd name="T89" fmla="*/ 60 w 60"/>
                <a:gd name="T90" fmla="*/ 60 h 6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7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547" name="Freeform 631"/>
            <p:cNvSpPr>
              <a:spLocks/>
            </p:cNvSpPr>
            <p:nvPr/>
          </p:nvSpPr>
          <p:spPr bwMode="auto">
            <a:xfrm>
              <a:off x="2492" y="157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0"/>
                <a:gd name="T88" fmla="*/ 0 h 30"/>
                <a:gd name="T89" fmla="*/ 30 w 30"/>
                <a:gd name="T90" fmla="*/ 30 h 3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1" name="Picture 10" descr="clap-copy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2590800"/>
            <a:ext cx="2000250" cy="2760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eras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53200" y="2667000"/>
            <a:ext cx="2016096" cy="20160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7" descr="Pencil on pad of pap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3600" y="2743200"/>
            <a:ext cx="2982003" cy="2122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6" descr="ACM10377_1_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72200" y="2438400"/>
            <a:ext cx="25908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39" name="Ảnh 638" descr="vo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0" y="2286000"/>
            <a:ext cx="2046288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0" name="Ảnh 639" descr="poca.bmp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0800" y="2743200"/>
            <a:ext cx="23241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1" name="Ảnh 640" descr="ChupaChup.gif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53200" y="2590800"/>
            <a:ext cx="21431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614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614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61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8" dur="500"/>
                                        <p:tgtEl>
                                          <p:spTgt spid="61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5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7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9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1" dur="500"/>
                                        <p:tgtEl>
                                          <p:spTgt spid="614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614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9" dur="500"/>
                                        <p:tgtEl>
                                          <p:spTgt spid="61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2" dur="500"/>
                                        <p:tgtEl>
                                          <p:spTgt spid="61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3" dur="500"/>
                                        <p:tgtEl>
                                          <p:spTgt spid="61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0" dur="500"/>
                                        <p:tgtEl>
                                          <p:spTgt spid="614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00"/>
                            </p:stCondLst>
                            <p:childTnLst>
                              <p:par>
                                <p:cTn id="1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0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4" dur="500"/>
                                        <p:tgtEl>
                                          <p:spTgt spid="615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7" dur="500"/>
                                        <p:tgtEl>
                                          <p:spTgt spid="615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4" dur="500"/>
                                        <p:tgtEl>
                                          <p:spTgt spid="61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1" dur="500"/>
                                        <p:tgtEl>
                                          <p:spTgt spid="614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300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5" dur="500"/>
                                        <p:tgtEl>
                                          <p:spTgt spid="615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8" dur="500"/>
                                        <p:tgtEl>
                                          <p:spTgt spid="615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3" dur="5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0" dur="500"/>
                                        <p:tgtEl>
                                          <p:spTgt spid="61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1000"/>
                            </p:stCondLst>
                            <p:childTnLst>
                              <p:par>
                                <p:cTn id="27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000"/>
                            </p:stCondLst>
                            <p:childTnLst>
                              <p:par>
                                <p:cTn id="2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3000"/>
                            </p:stCondLst>
                            <p:childTnLst>
                              <p:par>
                                <p:cTn id="2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4" dur="500"/>
                                        <p:tgtEl>
                                          <p:spTgt spid="615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7" dur="500"/>
                                        <p:tgtEl>
                                          <p:spTgt spid="615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3" dur="20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307" dur="2000"/>
                                        <p:tgtEl>
                                          <p:spTgt spid="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2" dur="500"/>
                                        <p:tgtEl>
                                          <p:spTgt spid="614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9" dur="500"/>
                                        <p:tgtEl>
                                          <p:spTgt spid="61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00"/>
                            </p:stCondLst>
                            <p:childTnLst>
                              <p:par>
                                <p:cTn id="32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2000"/>
                            </p:stCondLst>
                            <p:childTnLst>
                              <p:par>
                                <p:cTn id="3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3" dur="500"/>
                                        <p:tgtEl>
                                          <p:spTgt spid="615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6" dur="500"/>
                                        <p:tgtEl>
                                          <p:spTgt spid="61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2" dur="500" fill="hold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500" fill="hold"/>
                                        <p:tgtEl>
                                          <p:spTgt spid="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500" fill="hold"/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9" dur="10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4" dur="500"/>
                                        <p:tgtEl>
                                          <p:spTgt spid="614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9" grpId="0" animBg="1"/>
      <p:bldP spid="61469" grpId="1" animBg="1"/>
      <p:bldP spid="61470" grpId="0" animBg="1"/>
      <p:bldP spid="61470" grpId="1" animBg="1"/>
      <p:bldP spid="61471" grpId="0" animBg="1"/>
      <p:bldP spid="61471" grpId="1" animBg="1"/>
      <p:bldP spid="61472" grpId="0" animBg="1"/>
      <p:bldP spid="61472" grpId="1" animBg="1"/>
      <p:bldP spid="61473" grpId="0" animBg="1"/>
      <p:bldP spid="61473" grpId="1" animBg="1"/>
      <p:bldP spid="61474" grpId="0" animBg="1"/>
      <p:bldP spid="61474" grpId="1" animBg="1"/>
      <p:bldP spid="61475" grpId="0" animBg="1"/>
      <p:bldP spid="61475" grpId="1" animBg="1"/>
      <p:bldP spid="61476" grpId="0" animBg="1"/>
      <p:bldP spid="61476" grpId="1" animBg="1"/>
      <p:bldP spid="61477" grpId="0" animBg="1"/>
      <p:bldP spid="61477" grpId="1" animBg="1"/>
      <p:bldP spid="61478" grpId="0" animBg="1"/>
      <p:bldP spid="61478" grpId="1" animBg="1"/>
      <p:bldP spid="61479" grpId="0" animBg="1"/>
      <p:bldP spid="61479" grpId="1" animBg="1"/>
      <p:bldP spid="61480" grpId="0" animBg="1"/>
      <p:bldP spid="61480" grpId="1" animBg="1"/>
      <p:bldP spid="61481" grpId="0" animBg="1"/>
      <p:bldP spid="61481" grpId="1" animBg="1"/>
      <p:bldP spid="61482" grpId="0" animBg="1"/>
      <p:bldP spid="61483" grpId="0" animBg="1"/>
      <p:bldP spid="61483" grpId="1" animBg="1"/>
      <p:bldP spid="61499" grpId="0" animBg="1"/>
      <p:bldP spid="61499" grpId="1" animBg="1"/>
      <p:bldP spid="61500" grpId="0" animBg="1"/>
      <p:bldP spid="61500" grpId="1" animBg="1"/>
      <p:bldP spid="61501" grpId="0" animBg="1"/>
      <p:bldP spid="61501" grpId="1" animBg="1"/>
      <p:bldP spid="61502" grpId="0" animBg="1"/>
      <p:bldP spid="61502" grpId="1" animBg="1"/>
      <p:bldP spid="61503" grpId="0" animBg="1"/>
      <p:bldP spid="61503" grpId="1" animBg="1"/>
      <p:bldP spid="61504" grpId="0" animBg="1"/>
      <p:bldP spid="61504" grpId="1" animBg="1"/>
      <p:bldP spid="61505" grpId="0" animBg="1"/>
      <p:bldP spid="61505" grpId="1" animBg="1"/>
      <p:bldP spid="61506" grpId="0" animBg="1"/>
      <p:bldP spid="61506" grpId="1" animBg="1"/>
      <p:bldP spid="61507" grpId="0" animBg="1"/>
      <p:bldP spid="61507" grpId="1" animBg="1"/>
      <p:bldP spid="61508" grpId="0" animBg="1"/>
      <p:bldP spid="61508" grpId="1" animBg="1"/>
      <p:bldP spid="61509" grpId="0" animBg="1"/>
      <p:bldP spid="61509" grpId="1" animBg="1"/>
      <p:bldP spid="61510" grpId="0" animBg="1"/>
      <p:bldP spid="61510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7" descr="gr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 descr="xmascandles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832350"/>
            <a:ext cx="2771775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14" descr="SS079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3725" y="4114800"/>
            <a:ext cx="22002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8" descr="BT02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7800" y="4572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2" descr="BT020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572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4" descr="BT020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200" y="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25" descr="BT02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26" descr="BT02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90800" y="0"/>
            <a:ext cx="1104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27" descr="BT02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0" y="914400"/>
            <a:ext cx="1104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28" descr="BT020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28800" y="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6" name="Picture 29" descr="BT020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33600" y="99060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7" name="Picture 30" descr="BT02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39100" y="0"/>
            <a:ext cx="1104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8" name="Picture 31" descr="BT020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15200" y="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9" name="Picture 32" descr="BT02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5800" y="914400"/>
            <a:ext cx="1104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0" name="Picture 33" descr="BT02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7600" y="53340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1" name="Picture 34" descr="BT020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0" y="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2" name="Picture 35" descr="BT020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5600" y="762000"/>
            <a:ext cx="857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3" name="Picture 36" descr="BT02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39100" y="838200"/>
            <a:ext cx="1104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4" name="Picture 37" descr="BT020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0" y="0"/>
            <a:ext cx="1071563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5" name="Picture 38" descr="BT02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39100" y="1828800"/>
            <a:ext cx="1104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06" name="Picture 39" descr="BT020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1371600"/>
            <a:ext cx="11049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407" name="Group 40"/>
          <p:cNvGrpSpPr>
            <a:grpSpLocks/>
          </p:cNvGrpSpPr>
          <p:nvPr/>
        </p:nvGrpSpPr>
        <p:grpSpPr bwMode="auto">
          <a:xfrm>
            <a:off x="3962400" y="304800"/>
            <a:ext cx="2286000" cy="1981200"/>
            <a:chOff x="340" y="278"/>
            <a:chExt cx="549" cy="514"/>
          </a:xfrm>
        </p:grpSpPr>
        <p:pic>
          <p:nvPicPr>
            <p:cNvPr id="16409" name="Picture 41" descr="3d butterfly"/>
            <p:cNvPicPr>
              <a:picLocks noChangeAspect="1" noChangeArrowheads="1" noCrop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85" y="278"/>
              <a:ext cx="504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10" name="Picture 42" descr="Book-03-june"/>
            <p:cNvPicPr>
              <a:picLocks noChangeAspect="1" noChangeArrowheads="1" noCrop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40" y="504"/>
              <a:ext cx="33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Hộp_Văn_Bản 26"/>
          <p:cNvSpPr txBox="1">
            <a:spLocks noChangeArrowheads="1"/>
          </p:cNvSpPr>
          <p:nvPr/>
        </p:nvSpPr>
        <p:spPr bwMode="auto">
          <a:xfrm>
            <a:off x="357188" y="3644900"/>
            <a:ext cx="857250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i="1">
                <a:solidFill>
                  <a:srgbClr val="FF0000"/>
                </a:solidFill>
                <a:latin typeface=".VnTime" pitchFamily="34" charset="0"/>
              </a:rPr>
              <a:t>   </a:t>
            </a:r>
            <a:r>
              <a:rPr lang="en-US" sz="4000" b="1" i="1">
                <a:solidFill>
                  <a:srgbClr val="3333FF"/>
                </a:solidFill>
                <a:latin typeface=".VnTime" pitchFamily="34" charset="0"/>
              </a:rPr>
              <a:t>Xin ch©n thµnh c¶m ¬n vµ kÝnh chóc</a:t>
            </a:r>
          </a:p>
          <a:p>
            <a:pPr algn="ctr"/>
            <a:r>
              <a:rPr lang="en-US" sz="4000" b="1" i="1">
                <a:solidFill>
                  <a:srgbClr val="3333FF"/>
                </a:solidFill>
                <a:latin typeface=".VnTime" pitchFamily="34" charset="0"/>
              </a:rPr>
              <a:t>    c¸c quý thÇy c« lu«n m¹nh khoÎ,      h¹nh phóc vµ thµnh ®¹t.</a:t>
            </a:r>
          </a:p>
          <a:p>
            <a:pPr algn="ctr"/>
            <a:r>
              <a:rPr lang="en-US" sz="4000" b="1" i="1">
                <a:solidFill>
                  <a:srgbClr val="3333FF"/>
                </a:solidFill>
                <a:latin typeface=".VnTime" pitchFamily="34" charset="0"/>
              </a:rPr>
              <a:t>Chóc c¸c con häc sinh ch¨m ngoan, häc giái.</a:t>
            </a:r>
            <a:endParaRPr lang="vi-VN" sz="4000" b="1" i="1">
              <a:solidFill>
                <a:srgbClr val="3333FF"/>
              </a:solidFill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" presetID="3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8" name="Text Box 32"/>
          <p:cNvSpPr txBox="1">
            <a:spLocks noChangeArrowheads="1"/>
          </p:cNvSpPr>
          <p:nvPr/>
        </p:nvSpPr>
        <p:spPr bwMode="auto">
          <a:xfrm>
            <a:off x="0" y="0"/>
            <a:ext cx="388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C00000"/>
                </a:solidFill>
                <a:latin typeface="Times New Roman" pitchFamily="18" charset="0"/>
              </a:rPr>
              <a:t>Kiểm tra bài cũ</a:t>
            </a:r>
          </a:p>
        </p:txBody>
      </p:sp>
      <p:sp>
        <p:nvSpPr>
          <p:cNvPr id="3075" name="Text Box 40"/>
          <p:cNvSpPr txBox="1">
            <a:spLocks noChangeArrowheads="1"/>
          </p:cNvSpPr>
          <p:nvPr/>
        </p:nvSpPr>
        <p:spPr bwMode="auto">
          <a:xfrm>
            <a:off x="1371600" y="3505200"/>
            <a:ext cx="6248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  </a:t>
            </a:r>
          </a:p>
        </p:txBody>
      </p:sp>
      <p:sp>
        <p:nvSpPr>
          <p:cNvPr id="15" name="Hình Bầu dục 14"/>
          <p:cNvSpPr/>
          <p:nvPr/>
        </p:nvSpPr>
        <p:spPr>
          <a:xfrm>
            <a:off x="3886200" y="762000"/>
            <a:ext cx="838200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7" name="Đường kết nối thẳng 16"/>
          <p:cNvCxnSpPr>
            <a:endCxn id="15" idx="4"/>
          </p:cNvCxnSpPr>
          <p:nvPr/>
        </p:nvCxnSpPr>
        <p:spPr>
          <a:xfrm flipV="1">
            <a:off x="4305300" y="1524000"/>
            <a:ext cx="0" cy="1600200"/>
          </a:xfrm>
          <a:prstGeom prst="line">
            <a:avLst/>
          </a:prstGeom>
          <a:ln w="381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Hình Bầu dục 18"/>
          <p:cNvSpPr/>
          <p:nvPr/>
        </p:nvSpPr>
        <p:spPr>
          <a:xfrm>
            <a:off x="6934200" y="3581400"/>
            <a:ext cx="838200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Hình Bầu dục 19"/>
          <p:cNvSpPr/>
          <p:nvPr/>
        </p:nvSpPr>
        <p:spPr>
          <a:xfrm>
            <a:off x="1752600" y="1447800"/>
            <a:ext cx="838200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Hình Bầu dục 20"/>
          <p:cNvSpPr/>
          <p:nvPr/>
        </p:nvSpPr>
        <p:spPr>
          <a:xfrm>
            <a:off x="5943600" y="1524000"/>
            <a:ext cx="838200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" name="Hình Bầu dục 21"/>
          <p:cNvSpPr/>
          <p:nvPr/>
        </p:nvSpPr>
        <p:spPr>
          <a:xfrm>
            <a:off x="6172200" y="5410200"/>
            <a:ext cx="838200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Hình Bầu dục 22"/>
          <p:cNvSpPr/>
          <p:nvPr/>
        </p:nvSpPr>
        <p:spPr>
          <a:xfrm>
            <a:off x="1447800" y="5410200"/>
            <a:ext cx="838200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Hình Bầu dục 23"/>
          <p:cNvSpPr/>
          <p:nvPr/>
        </p:nvSpPr>
        <p:spPr>
          <a:xfrm>
            <a:off x="762000" y="3429000"/>
            <a:ext cx="838200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Hình Bầu dục 24"/>
          <p:cNvSpPr/>
          <p:nvPr/>
        </p:nvSpPr>
        <p:spPr>
          <a:xfrm>
            <a:off x="3886200" y="6096000"/>
            <a:ext cx="838200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6" name="Đường kết nối thẳng 25"/>
          <p:cNvCxnSpPr>
            <a:endCxn id="20" idx="5"/>
          </p:cNvCxnSpPr>
          <p:nvPr/>
        </p:nvCxnSpPr>
        <p:spPr>
          <a:xfrm flipH="1" flipV="1">
            <a:off x="2468563" y="2098675"/>
            <a:ext cx="1379537" cy="1420813"/>
          </a:xfrm>
          <a:prstGeom prst="line">
            <a:avLst/>
          </a:prstGeom>
          <a:ln w="381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Đường kết nối thẳng 26"/>
          <p:cNvCxnSpPr>
            <a:endCxn id="21" idx="3"/>
          </p:cNvCxnSpPr>
          <p:nvPr/>
        </p:nvCxnSpPr>
        <p:spPr>
          <a:xfrm flipV="1">
            <a:off x="4762500" y="2174875"/>
            <a:ext cx="1303338" cy="1344613"/>
          </a:xfrm>
          <a:prstGeom prst="line">
            <a:avLst/>
          </a:prstGeom>
          <a:ln w="381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Đường kết nối thẳng 27"/>
          <p:cNvCxnSpPr/>
          <p:nvPr/>
        </p:nvCxnSpPr>
        <p:spPr>
          <a:xfrm flipH="1" flipV="1">
            <a:off x="5029200" y="4495800"/>
            <a:ext cx="1227138" cy="1039813"/>
          </a:xfrm>
          <a:prstGeom prst="line">
            <a:avLst/>
          </a:prstGeom>
          <a:ln w="381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Đường kết nối thẳng 28"/>
          <p:cNvCxnSpPr>
            <a:stCxn id="24" idx="6"/>
          </p:cNvCxnSpPr>
          <p:nvPr/>
        </p:nvCxnSpPr>
        <p:spPr>
          <a:xfrm>
            <a:off x="1600200" y="3810000"/>
            <a:ext cx="2057400" cy="114300"/>
          </a:xfrm>
          <a:prstGeom prst="line">
            <a:avLst/>
          </a:prstGeom>
          <a:ln w="381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Đường kết nối thẳng 29"/>
          <p:cNvCxnSpPr>
            <a:stCxn id="23" idx="7"/>
          </p:cNvCxnSpPr>
          <p:nvPr/>
        </p:nvCxnSpPr>
        <p:spPr>
          <a:xfrm flipV="1">
            <a:off x="2163763" y="4329113"/>
            <a:ext cx="1684337" cy="1192212"/>
          </a:xfrm>
          <a:prstGeom prst="line">
            <a:avLst/>
          </a:prstGeom>
          <a:ln w="381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Đường kết nối thẳng 30"/>
          <p:cNvCxnSpPr>
            <a:stCxn id="19" idx="2"/>
          </p:cNvCxnSpPr>
          <p:nvPr/>
        </p:nvCxnSpPr>
        <p:spPr>
          <a:xfrm flipH="1">
            <a:off x="4953000" y="3962400"/>
            <a:ext cx="1981200" cy="0"/>
          </a:xfrm>
          <a:prstGeom prst="line">
            <a:avLst/>
          </a:prstGeom>
          <a:ln w="381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Đường kết nối thẳng 31"/>
          <p:cNvCxnSpPr>
            <a:stCxn id="25" idx="0"/>
          </p:cNvCxnSpPr>
          <p:nvPr/>
        </p:nvCxnSpPr>
        <p:spPr>
          <a:xfrm flipV="1">
            <a:off x="4305300" y="4495800"/>
            <a:ext cx="38100" cy="1600200"/>
          </a:xfrm>
          <a:prstGeom prst="line">
            <a:avLst/>
          </a:prstGeom>
          <a:ln w="38100">
            <a:solidFill>
              <a:schemeClr val="accent4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5" name="Hộp_Văn_Bản 48"/>
          <p:cNvSpPr txBox="1">
            <a:spLocks noChangeArrowheads="1"/>
          </p:cNvSpPr>
          <p:nvPr/>
        </p:nvSpPr>
        <p:spPr bwMode="auto">
          <a:xfrm>
            <a:off x="6019800" y="1524000"/>
            <a:ext cx="533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3</a:t>
            </a:r>
          </a:p>
        </p:txBody>
      </p:sp>
      <p:sp>
        <p:nvSpPr>
          <p:cNvPr id="3096" name="Hộp_Văn_Bản 49"/>
          <p:cNvSpPr txBox="1">
            <a:spLocks noChangeArrowheads="1"/>
          </p:cNvSpPr>
          <p:nvPr/>
        </p:nvSpPr>
        <p:spPr bwMode="auto">
          <a:xfrm>
            <a:off x="3886200" y="762000"/>
            <a:ext cx="76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10</a:t>
            </a:r>
          </a:p>
        </p:txBody>
      </p:sp>
      <p:sp>
        <p:nvSpPr>
          <p:cNvPr id="3097" name="Hộp_Văn_Bản 50"/>
          <p:cNvSpPr txBox="1">
            <a:spLocks noChangeArrowheads="1"/>
          </p:cNvSpPr>
          <p:nvPr/>
        </p:nvSpPr>
        <p:spPr bwMode="auto">
          <a:xfrm>
            <a:off x="1905000" y="1447800"/>
            <a:ext cx="533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9</a:t>
            </a:r>
          </a:p>
        </p:txBody>
      </p:sp>
      <p:sp>
        <p:nvSpPr>
          <p:cNvPr id="3098" name="Hộp_Văn_Bản 51"/>
          <p:cNvSpPr txBox="1">
            <a:spLocks noChangeArrowheads="1"/>
          </p:cNvSpPr>
          <p:nvPr/>
        </p:nvSpPr>
        <p:spPr bwMode="auto">
          <a:xfrm>
            <a:off x="914400" y="3429000"/>
            <a:ext cx="533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8</a:t>
            </a:r>
          </a:p>
        </p:txBody>
      </p:sp>
      <p:sp>
        <p:nvSpPr>
          <p:cNvPr id="3099" name="Hộp_Văn_Bản 52"/>
          <p:cNvSpPr txBox="1">
            <a:spLocks noChangeArrowheads="1"/>
          </p:cNvSpPr>
          <p:nvPr/>
        </p:nvSpPr>
        <p:spPr bwMode="auto">
          <a:xfrm>
            <a:off x="1600200" y="5486400"/>
            <a:ext cx="533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7</a:t>
            </a:r>
          </a:p>
        </p:txBody>
      </p:sp>
      <p:sp>
        <p:nvSpPr>
          <p:cNvPr id="3100" name="Hộp_Văn_Bản 53"/>
          <p:cNvSpPr txBox="1">
            <a:spLocks noChangeArrowheads="1"/>
          </p:cNvSpPr>
          <p:nvPr/>
        </p:nvSpPr>
        <p:spPr bwMode="auto">
          <a:xfrm>
            <a:off x="4038600" y="6149975"/>
            <a:ext cx="533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6</a:t>
            </a:r>
          </a:p>
        </p:txBody>
      </p:sp>
      <p:sp>
        <p:nvSpPr>
          <p:cNvPr id="3101" name="Hộp_Văn_Bản 54"/>
          <p:cNvSpPr txBox="1">
            <a:spLocks noChangeArrowheads="1"/>
          </p:cNvSpPr>
          <p:nvPr/>
        </p:nvSpPr>
        <p:spPr bwMode="auto">
          <a:xfrm>
            <a:off x="6324600" y="5464175"/>
            <a:ext cx="533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5</a:t>
            </a:r>
          </a:p>
        </p:txBody>
      </p:sp>
      <p:sp>
        <p:nvSpPr>
          <p:cNvPr id="3102" name="Hộp_Văn_Bản 55"/>
          <p:cNvSpPr txBox="1">
            <a:spLocks noChangeArrowheads="1"/>
          </p:cNvSpPr>
          <p:nvPr/>
        </p:nvSpPr>
        <p:spPr bwMode="auto">
          <a:xfrm>
            <a:off x="7162800" y="3581400"/>
            <a:ext cx="533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/>
              <a:t>4</a:t>
            </a:r>
          </a:p>
        </p:txBody>
      </p:sp>
      <p:sp>
        <p:nvSpPr>
          <p:cNvPr id="57" name="Hình chữ nhật góc tròn 56"/>
          <p:cNvSpPr/>
          <p:nvPr/>
        </p:nvSpPr>
        <p:spPr>
          <a:xfrm>
            <a:off x="7010400" y="1981200"/>
            <a:ext cx="1752600" cy="457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8" name="Hình chữ nhật góc tròn 57"/>
          <p:cNvSpPr/>
          <p:nvPr/>
        </p:nvSpPr>
        <p:spPr>
          <a:xfrm>
            <a:off x="7086600" y="1066800"/>
            <a:ext cx="1676400" cy="457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9" name="Hình chữ nhật góc tròn 58"/>
          <p:cNvSpPr/>
          <p:nvPr/>
        </p:nvSpPr>
        <p:spPr>
          <a:xfrm>
            <a:off x="6781800" y="228600"/>
            <a:ext cx="1600200" cy="457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1" name="Đường kết nối thẳng 60"/>
          <p:cNvCxnSpPr/>
          <p:nvPr/>
        </p:nvCxnSpPr>
        <p:spPr>
          <a:xfrm flipH="1">
            <a:off x="6286500" y="457200"/>
            <a:ext cx="495300" cy="1066800"/>
          </a:xfrm>
          <a:prstGeom prst="line">
            <a:avLst/>
          </a:prstGeom>
          <a:ln>
            <a:solidFill>
              <a:schemeClr val="accent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Đường kết nối thẳng 62"/>
          <p:cNvCxnSpPr>
            <a:stCxn id="21" idx="5"/>
            <a:endCxn id="3111" idx="1"/>
          </p:cNvCxnSpPr>
          <p:nvPr/>
        </p:nvCxnSpPr>
        <p:spPr>
          <a:xfrm>
            <a:off x="6659563" y="2174875"/>
            <a:ext cx="350837" cy="22225"/>
          </a:xfrm>
          <a:prstGeom prst="line">
            <a:avLst/>
          </a:prstGeom>
          <a:ln>
            <a:solidFill>
              <a:schemeClr val="accent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Đường kết nối thẳng 64"/>
          <p:cNvCxnSpPr>
            <a:endCxn id="58" idx="1"/>
          </p:cNvCxnSpPr>
          <p:nvPr/>
        </p:nvCxnSpPr>
        <p:spPr>
          <a:xfrm flipV="1">
            <a:off x="6705600" y="1295400"/>
            <a:ext cx="381000" cy="381000"/>
          </a:xfrm>
          <a:prstGeom prst="line">
            <a:avLst/>
          </a:prstGeom>
          <a:ln>
            <a:solidFill>
              <a:schemeClr val="accent1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9" name="Hộp_Văn_Bản 71"/>
          <p:cNvSpPr txBox="1">
            <a:spLocks noChangeArrowheads="1"/>
          </p:cNvSpPr>
          <p:nvPr/>
        </p:nvSpPr>
        <p:spPr bwMode="auto">
          <a:xfrm>
            <a:off x="7010400" y="177800"/>
            <a:ext cx="129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1 + 2</a:t>
            </a:r>
          </a:p>
        </p:txBody>
      </p:sp>
      <p:sp>
        <p:nvSpPr>
          <p:cNvPr id="3110" name="Hộp_Văn_Bản 73"/>
          <p:cNvSpPr txBox="1">
            <a:spLocks noChangeArrowheads="1"/>
          </p:cNvSpPr>
          <p:nvPr/>
        </p:nvSpPr>
        <p:spPr bwMode="auto">
          <a:xfrm>
            <a:off x="7315200" y="990600"/>
            <a:ext cx="129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2 + 1</a:t>
            </a:r>
          </a:p>
        </p:txBody>
      </p:sp>
      <p:sp>
        <p:nvSpPr>
          <p:cNvPr id="3111" name="Hộp_Văn_Bản 75"/>
          <p:cNvSpPr txBox="1">
            <a:spLocks noChangeArrowheads="1"/>
          </p:cNvSpPr>
          <p:nvPr/>
        </p:nvSpPr>
        <p:spPr bwMode="auto">
          <a:xfrm>
            <a:off x="7010400" y="1905000"/>
            <a:ext cx="190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/>
              <a:t>1 + 1 + 1</a:t>
            </a:r>
          </a:p>
        </p:txBody>
      </p:sp>
      <p:sp>
        <p:nvSpPr>
          <p:cNvPr id="40" name="Hình Bầu dục 39"/>
          <p:cNvSpPr/>
          <p:nvPr/>
        </p:nvSpPr>
        <p:spPr>
          <a:xfrm>
            <a:off x="3276600" y="2819400"/>
            <a:ext cx="2209800" cy="1981200"/>
          </a:xfrm>
          <a:prstGeom prst="ellipse">
            <a:avLst/>
          </a:prstGeom>
          <a:solidFill>
            <a:srgbClr val="04CC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1" name="Hộp_Văn_Bản 40"/>
          <p:cNvSpPr txBox="1">
            <a:spLocks noChangeArrowheads="1"/>
          </p:cNvSpPr>
          <p:nvPr/>
        </p:nvSpPr>
        <p:spPr bwMode="auto">
          <a:xfrm>
            <a:off x="3124200" y="3235325"/>
            <a:ext cx="23622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       </a:t>
            </a:r>
            <a:r>
              <a:rPr lang="en-US" sz="2200" b="1"/>
              <a:t>Phép cộng </a:t>
            </a:r>
          </a:p>
          <a:p>
            <a:pPr algn="ctr"/>
            <a:r>
              <a:rPr lang="en-US" sz="2200" b="1"/>
              <a:t>   trong phạm vi     10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8" grpId="0"/>
      <p:bldP spid="15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095" grpId="0"/>
      <p:bldP spid="3096" grpId="0"/>
      <p:bldP spid="3097" grpId="0"/>
      <p:bldP spid="3098" grpId="0"/>
      <p:bldP spid="3099" grpId="0"/>
      <p:bldP spid="3100" grpId="0"/>
      <p:bldP spid="3101" grpId="0"/>
      <p:bldP spid="3102" grpId="0"/>
      <p:bldP spid="57" grpId="0" animBg="1"/>
      <p:bldP spid="58" grpId="0" animBg="1"/>
      <p:bldP spid="59" grpId="0" animBg="1"/>
      <p:bldP spid="3109" grpId="0"/>
      <p:bldP spid="3110" grpId="0"/>
      <p:bldP spid="3111" grpId="0"/>
      <p:bldP spid="40" grpId="0" animBg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304800" y="2133600"/>
            <a:ext cx="8153400" cy="20574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5715000" y="2133600"/>
            <a:ext cx="609600" cy="20574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8" name="Text Box 44"/>
          <p:cNvSpPr txBox="1">
            <a:spLocks noChangeArrowheads="1"/>
          </p:cNvSpPr>
          <p:nvPr/>
        </p:nvSpPr>
        <p:spPr bwMode="auto">
          <a:xfrm>
            <a:off x="3200400" y="4648200"/>
            <a:ext cx="30972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FF0000"/>
                </a:solidFill>
              </a:rPr>
              <a:t>3 + 1 = 4</a:t>
            </a:r>
          </a:p>
        </p:txBody>
      </p:sp>
      <p:pic>
        <p:nvPicPr>
          <p:cNvPr id="4101" name="Ảnh 30" descr="chim canh cu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286000"/>
            <a:ext cx="1676400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Ảnh 32" descr="chim canh cu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286000"/>
            <a:ext cx="16605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Ảnh 33" descr="chim canh cut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2286000"/>
            <a:ext cx="16605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Ảnh 34" descr="chim canh cut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0" y="2286000"/>
            <a:ext cx="15684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Nơi giữ chỗ cho Nội dung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584 0.00555 L -0.39584 0.005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 animBg="1"/>
      <p:bldP spid="61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7200" name="Text Box 32"/>
          <p:cNvSpPr txBox="1">
            <a:spLocks noChangeArrowheads="1"/>
          </p:cNvSpPr>
          <p:nvPr/>
        </p:nvSpPr>
        <p:spPr bwMode="auto">
          <a:xfrm>
            <a:off x="2819400" y="5943600"/>
            <a:ext cx="30972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FF0000"/>
                </a:solidFill>
              </a:rPr>
              <a:t>   2 + 2 = 4</a:t>
            </a:r>
          </a:p>
        </p:txBody>
      </p:sp>
      <p:sp>
        <p:nvSpPr>
          <p:cNvPr id="26" name="Hình Bầu dục 25"/>
          <p:cNvSpPr/>
          <p:nvPr/>
        </p:nvSpPr>
        <p:spPr>
          <a:xfrm>
            <a:off x="2133600" y="1447800"/>
            <a:ext cx="4648200" cy="4191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Ảnh 8" descr="tao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1981200"/>
            <a:ext cx="13239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Ảnh 9" descr="tao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3505200"/>
            <a:ext cx="13239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Ảnh 10" descr="tao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3810000"/>
            <a:ext cx="13239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Ảnh 11" descr="tao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590800"/>
            <a:ext cx="13239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Đường kết nối thẳng 13"/>
          <p:cNvCxnSpPr/>
          <p:nvPr/>
        </p:nvCxnSpPr>
        <p:spPr>
          <a:xfrm flipH="1">
            <a:off x="3886200" y="1600200"/>
            <a:ext cx="1219200" cy="396240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3" name="Rectangle 29"/>
          <p:cNvSpPr>
            <a:spLocks noChangeArrowheads="1"/>
          </p:cNvSpPr>
          <p:nvPr/>
        </p:nvSpPr>
        <p:spPr bwMode="auto">
          <a:xfrm>
            <a:off x="304800" y="2667000"/>
            <a:ext cx="8534400" cy="21336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183" name="Line 39"/>
          <p:cNvSpPr>
            <a:spLocks noChangeShapeType="1"/>
          </p:cNvSpPr>
          <p:nvPr/>
        </p:nvSpPr>
        <p:spPr bwMode="auto">
          <a:xfrm flipH="1">
            <a:off x="2667000" y="2667000"/>
            <a:ext cx="457200" cy="213360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9" name="Text Box 45"/>
          <p:cNvSpPr txBox="1">
            <a:spLocks noChangeArrowheads="1"/>
          </p:cNvSpPr>
          <p:nvPr/>
        </p:nvSpPr>
        <p:spPr bwMode="auto">
          <a:xfrm>
            <a:off x="3276600" y="5257800"/>
            <a:ext cx="30972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FF0000"/>
                </a:solidFill>
              </a:rPr>
              <a:t>1 + 3 = 4</a:t>
            </a:r>
          </a:p>
        </p:txBody>
      </p:sp>
      <p:pic>
        <p:nvPicPr>
          <p:cNvPr id="4111" name="Ảnh 35" descr="cai ke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895600"/>
            <a:ext cx="1828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Ảnh 36" descr="cai ke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8956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Ảnh 37" descr="cai ke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895600"/>
            <a:ext cx="1752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" name="Ảnh 38" descr="cai ke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2895600"/>
            <a:ext cx="1676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3" name="Nơi giữ chỗ cho Nội dung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70" decel="100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70" decel="100000"/>
                                        <p:tgtEl>
                                          <p:spTgt spid="41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70" decel="100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70" decel="100000"/>
                                        <p:tgtEl>
                                          <p:spTgt spid="41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6" dur="77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70" decel="100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770" decel="100000"/>
                                        <p:tgtEl>
                                          <p:spTgt spid="41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3" grpId="0" animBg="1"/>
      <p:bldP spid="6183" grpId="0" animBg="1"/>
      <p:bldP spid="618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9"/>
          <p:cNvSpPr txBox="1">
            <a:spLocks noChangeArrowheads="1"/>
          </p:cNvSpPr>
          <p:nvPr/>
        </p:nvSpPr>
        <p:spPr bwMode="auto">
          <a:xfrm>
            <a:off x="2590800" y="152400"/>
            <a:ext cx="449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>
                <a:latin typeface="Times New Roman" pitchFamily="18" charset="0"/>
              </a:rPr>
              <a:t>Toán</a:t>
            </a:r>
            <a:r>
              <a:rPr lang="en-US" sz="4000">
                <a:latin typeface="Times New Roman" pitchFamily="18" charset="0"/>
              </a:rPr>
              <a:t> 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1600200" y="1143000"/>
            <a:ext cx="6781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>
                <a:solidFill>
                  <a:srgbClr val="FF3300"/>
                </a:solidFill>
                <a:latin typeface="Times New Roman" pitchFamily="18" charset="0"/>
              </a:rPr>
              <a:t>Phép cộng trong phạm vi 4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3429000" y="4708525"/>
            <a:ext cx="2590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0000FF"/>
                </a:solidFill>
              </a:rPr>
              <a:t>3 + 1 = 4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3429000" y="2743200"/>
            <a:ext cx="2667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0000FF"/>
                </a:solidFill>
              </a:rPr>
              <a:t>1 + 3 = 4</a:t>
            </a: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3429000" y="3733800"/>
            <a:ext cx="2362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0000FF"/>
                </a:solidFill>
              </a:rPr>
              <a:t>2 + 2 = 4</a:t>
            </a:r>
          </a:p>
        </p:txBody>
      </p:sp>
      <p:sp>
        <p:nvSpPr>
          <p:cNvPr id="24" name="Text Box 14"/>
          <p:cNvSpPr txBox="1">
            <a:spLocks noChangeArrowheads="1"/>
          </p:cNvSpPr>
          <p:nvPr/>
        </p:nvSpPr>
        <p:spPr bwMode="auto">
          <a:xfrm>
            <a:off x="3886200" y="4708525"/>
            <a:ext cx="45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3962400" y="2743200"/>
            <a:ext cx="304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26" name="Text Box 16"/>
          <p:cNvSpPr txBox="1">
            <a:spLocks noChangeArrowheads="1"/>
          </p:cNvSpPr>
          <p:nvPr/>
        </p:nvSpPr>
        <p:spPr bwMode="auto">
          <a:xfrm>
            <a:off x="3886200" y="3733800"/>
            <a:ext cx="45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27" name="AutoShape 8"/>
          <p:cNvSpPr>
            <a:spLocks/>
          </p:cNvSpPr>
          <p:nvPr/>
        </p:nvSpPr>
        <p:spPr bwMode="auto">
          <a:xfrm>
            <a:off x="2895600" y="3124200"/>
            <a:ext cx="533400" cy="2057400"/>
          </a:xfrm>
          <a:prstGeom prst="leftBrace">
            <a:avLst>
              <a:gd name="adj1" fmla="val 44054"/>
              <a:gd name="adj2" fmla="val 50000"/>
            </a:avLst>
          </a:prstGeom>
          <a:noFill/>
          <a:ln w="31750">
            <a:solidFill>
              <a:srgbClr val="FF006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b="1"/>
          </a:p>
        </p:txBody>
      </p:sp>
      <p:sp>
        <p:nvSpPr>
          <p:cNvPr id="28" name="Text Box 20"/>
          <p:cNvSpPr txBox="1">
            <a:spLocks noChangeArrowheads="1"/>
          </p:cNvSpPr>
          <p:nvPr/>
        </p:nvSpPr>
        <p:spPr bwMode="auto">
          <a:xfrm>
            <a:off x="5181600" y="3717925"/>
            <a:ext cx="45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5257800" y="2743200"/>
            <a:ext cx="304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5181600" y="4702175"/>
            <a:ext cx="457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4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4" grpId="1"/>
      <p:bldP spid="25" grpId="0"/>
      <p:bldP spid="25" grpId="1"/>
      <p:bldP spid="26" grpId="0"/>
      <p:bldP spid="26" grpId="1"/>
      <p:bldP spid="27" grpId="0" animBg="1"/>
      <p:bldP spid="28" grpId="0"/>
      <p:bldP spid="28" grpId="1"/>
      <p:bldP spid="29" grpId="0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Oval 8"/>
          <p:cNvSpPr>
            <a:spLocks noChangeArrowheads="1"/>
          </p:cNvSpPr>
          <p:nvPr/>
        </p:nvSpPr>
        <p:spPr bwMode="auto">
          <a:xfrm>
            <a:off x="457200" y="2133600"/>
            <a:ext cx="4495800" cy="29718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9" name="Oval 9"/>
          <p:cNvSpPr>
            <a:spLocks noChangeArrowheads="1"/>
          </p:cNvSpPr>
          <p:nvPr/>
        </p:nvSpPr>
        <p:spPr bwMode="auto">
          <a:xfrm>
            <a:off x="-685800" y="6858000"/>
            <a:ext cx="2057400" cy="18288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Oval 10"/>
          <p:cNvSpPr>
            <a:spLocks noChangeArrowheads="1"/>
          </p:cNvSpPr>
          <p:nvPr/>
        </p:nvSpPr>
        <p:spPr bwMode="auto">
          <a:xfrm>
            <a:off x="2895600" y="6858000"/>
            <a:ext cx="1219200" cy="1066800"/>
          </a:xfrm>
          <a:prstGeom prst="ellipse">
            <a:avLst/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Oval 11"/>
          <p:cNvSpPr>
            <a:spLocks noChangeArrowheads="1"/>
          </p:cNvSpPr>
          <p:nvPr/>
        </p:nvSpPr>
        <p:spPr bwMode="auto">
          <a:xfrm>
            <a:off x="1143000" y="32004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2" name="Oval 12"/>
          <p:cNvSpPr>
            <a:spLocks noChangeArrowheads="1"/>
          </p:cNvSpPr>
          <p:nvPr/>
        </p:nvSpPr>
        <p:spPr bwMode="auto">
          <a:xfrm>
            <a:off x="2895600" y="32004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3" name="Oval 13"/>
          <p:cNvSpPr>
            <a:spLocks noChangeArrowheads="1"/>
          </p:cNvSpPr>
          <p:nvPr/>
        </p:nvSpPr>
        <p:spPr bwMode="auto">
          <a:xfrm>
            <a:off x="1981200" y="32004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5" name="Oval 15"/>
          <p:cNvSpPr>
            <a:spLocks noChangeArrowheads="1"/>
          </p:cNvSpPr>
          <p:nvPr/>
        </p:nvSpPr>
        <p:spPr bwMode="auto">
          <a:xfrm>
            <a:off x="3733800" y="32004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4267200" y="3733800"/>
            <a:ext cx="228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6" name="Line 26"/>
          <p:cNvSpPr>
            <a:spLocks noChangeShapeType="1"/>
          </p:cNvSpPr>
          <p:nvPr/>
        </p:nvSpPr>
        <p:spPr bwMode="auto">
          <a:xfrm flipH="1">
            <a:off x="3048000" y="5105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457200" y="5029200"/>
            <a:ext cx="533400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10268" name="Rectangle 28"/>
          <p:cNvSpPr>
            <a:spLocks noChangeArrowheads="1"/>
          </p:cNvSpPr>
          <p:nvPr/>
        </p:nvSpPr>
        <p:spPr bwMode="auto">
          <a:xfrm>
            <a:off x="2819400" y="5410200"/>
            <a:ext cx="5334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4419600" y="5105400"/>
            <a:ext cx="533400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33CC"/>
                </a:solidFill>
              </a:rPr>
              <a:t>1</a:t>
            </a:r>
          </a:p>
        </p:txBody>
      </p:sp>
      <p:sp>
        <p:nvSpPr>
          <p:cNvPr id="10270" name="Line 30"/>
          <p:cNvSpPr>
            <a:spLocks noChangeShapeType="1"/>
          </p:cNvSpPr>
          <p:nvPr/>
        </p:nvSpPr>
        <p:spPr bwMode="auto">
          <a:xfrm flipV="1">
            <a:off x="762000" y="4267200"/>
            <a:ext cx="228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8" name="Text Box 38"/>
          <p:cNvSpPr txBox="1">
            <a:spLocks noChangeArrowheads="1"/>
          </p:cNvSpPr>
          <p:nvPr/>
        </p:nvSpPr>
        <p:spPr bwMode="auto">
          <a:xfrm>
            <a:off x="6705600" y="2209800"/>
            <a:ext cx="2362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000066"/>
                </a:solidFill>
              </a:rPr>
              <a:t>3 + 1 = 4</a:t>
            </a:r>
            <a:r>
              <a:rPr lang="en-US" sz="4000" b="1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8209" name="Text Box 39"/>
          <p:cNvSpPr txBox="1">
            <a:spLocks noChangeArrowheads="1"/>
          </p:cNvSpPr>
          <p:nvPr/>
        </p:nvSpPr>
        <p:spPr bwMode="auto">
          <a:xfrm>
            <a:off x="6705600" y="3124200"/>
            <a:ext cx="228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000066"/>
                </a:solidFill>
              </a:rPr>
              <a:t>1 + 3 = 4</a:t>
            </a:r>
          </a:p>
        </p:txBody>
      </p:sp>
      <p:sp>
        <p:nvSpPr>
          <p:cNvPr id="28" name="Oval 8"/>
          <p:cNvSpPr>
            <a:spLocks noChangeArrowheads="1"/>
          </p:cNvSpPr>
          <p:nvPr/>
        </p:nvSpPr>
        <p:spPr bwMode="auto">
          <a:xfrm>
            <a:off x="457200" y="2133600"/>
            <a:ext cx="4495800" cy="29718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" name="Oval 11"/>
          <p:cNvSpPr>
            <a:spLocks noChangeArrowheads="1"/>
          </p:cNvSpPr>
          <p:nvPr/>
        </p:nvSpPr>
        <p:spPr bwMode="auto">
          <a:xfrm>
            <a:off x="1219200" y="33528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Oval 11"/>
          <p:cNvSpPr>
            <a:spLocks noChangeArrowheads="1"/>
          </p:cNvSpPr>
          <p:nvPr/>
        </p:nvSpPr>
        <p:spPr bwMode="auto">
          <a:xfrm>
            <a:off x="1981200" y="33528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Oval 11"/>
          <p:cNvSpPr>
            <a:spLocks noChangeArrowheads="1"/>
          </p:cNvSpPr>
          <p:nvPr/>
        </p:nvSpPr>
        <p:spPr bwMode="auto">
          <a:xfrm>
            <a:off x="2819400" y="33528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Oval 11"/>
          <p:cNvSpPr>
            <a:spLocks noChangeArrowheads="1"/>
          </p:cNvSpPr>
          <p:nvPr/>
        </p:nvSpPr>
        <p:spPr bwMode="auto">
          <a:xfrm>
            <a:off x="3657600" y="33528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Hình Bầu dục 35"/>
          <p:cNvSpPr/>
          <p:nvPr/>
        </p:nvSpPr>
        <p:spPr>
          <a:xfrm>
            <a:off x="6324600" y="7086600"/>
            <a:ext cx="1981200" cy="190500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Hình Bầu dục 36"/>
          <p:cNvSpPr/>
          <p:nvPr/>
        </p:nvSpPr>
        <p:spPr>
          <a:xfrm>
            <a:off x="4572000" y="7086600"/>
            <a:ext cx="1219200" cy="114300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Rectangle 27"/>
          <p:cNvSpPr>
            <a:spLocks noChangeArrowheads="1"/>
          </p:cNvSpPr>
          <p:nvPr/>
        </p:nvSpPr>
        <p:spPr bwMode="auto">
          <a:xfrm>
            <a:off x="5029200" y="4343400"/>
            <a:ext cx="533400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33CC"/>
                </a:solidFill>
              </a:rPr>
              <a:t>3</a:t>
            </a:r>
          </a:p>
        </p:txBody>
      </p:sp>
      <p:sp>
        <p:nvSpPr>
          <p:cNvPr id="39" name="Rectangle 28"/>
          <p:cNvSpPr>
            <a:spLocks noChangeArrowheads="1"/>
          </p:cNvSpPr>
          <p:nvPr/>
        </p:nvSpPr>
        <p:spPr bwMode="auto">
          <a:xfrm>
            <a:off x="1752600" y="5486400"/>
            <a:ext cx="5334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40" name="Rectangle 29"/>
          <p:cNvSpPr>
            <a:spLocks noChangeArrowheads="1"/>
          </p:cNvSpPr>
          <p:nvPr/>
        </p:nvSpPr>
        <p:spPr bwMode="auto">
          <a:xfrm>
            <a:off x="152400" y="4343400"/>
            <a:ext cx="533400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0033CC"/>
                </a:solidFill>
              </a:rPr>
              <a:t>1</a:t>
            </a:r>
          </a:p>
        </p:txBody>
      </p:sp>
      <p:sp>
        <p:nvSpPr>
          <p:cNvPr id="41" name="Line 24"/>
          <p:cNvSpPr>
            <a:spLocks noChangeShapeType="1"/>
          </p:cNvSpPr>
          <p:nvPr/>
        </p:nvSpPr>
        <p:spPr bwMode="auto">
          <a:xfrm>
            <a:off x="4572000" y="3962400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" name="Line 24"/>
          <p:cNvSpPr>
            <a:spLocks noChangeShapeType="1"/>
          </p:cNvSpPr>
          <p:nvPr/>
        </p:nvSpPr>
        <p:spPr bwMode="auto">
          <a:xfrm>
            <a:off x="2057400" y="5029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" name="Line 24"/>
          <p:cNvSpPr>
            <a:spLocks noChangeShapeType="1"/>
          </p:cNvSpPr>
          <p:nvPr/>
        </p:nvSpPr>
        <p:spPr bwMode="auto">
          <a:xfrm flipH="1">
            <a:off x="381000" y="38862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" name="Oval 8"/>
          <p:cNvSpPr>
            <a:spLocks noChangeArrowheads="1"/>
          </p:cNvSpPr>
          <p:nvPr/>
        </p:nvSpPr>
        <p:spPr bwMode="auto">
          <a:xfrm>
            <a:off x="457200" y="2133600"/>
            <a:ext cx="4495800" cy="30480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" name="Oval 13"/>
          <p:cNvSpPr>
            <a:spLocks noChangeArrowheads="1"/>
          </p:cNvSpPr>
          <p:nvPr/>
        </p:nvSpPr>
        <p:spPr bwMode="auto">
          <a:xfrm>
            <a:off x="1143000" y="34290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13"/>
          <p:cNvSpPr>
            <a:spLocks noChangeArrowheads="1"/>
          </p:cNvSpPr>
          <p:nvPr/>
        </p:nvSpPr>
        <p:spPr bwMode="auto">
          <a:xfrm>
            <a:off x="1905000" y="34290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Oval 13"/>
          <p:cNvSpPr>
            <a:spLocks noChangeArrowheads="1"/>
          </p:cNvSpPr>
          <p:nvPr/>
        </p:nvSpPr>
        <p:spPr bwMode="auto">
          <a:xfrm>
            <a:off x="2819400" y="34290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Oval 13"/>
          <p:cNvSpPr>
            <a:spLocks noChangeArrowheads="1"/>
          </p:cNvSpPr>
          <p:nvPr/>
        </p:nvSpPr>
        <p:spPr bwMode="auto">
          <a:xfrm>
            <a:off x="3581400" y="3429000"/>
            <a:ext cx="609600" cy="533400"/>
          </a:xfrm>
          <a:prstGeom prst="ellipse">
            <a:avLst/>
          </a:prstGeom>
          <a:solidFill>
            <a:srgbClr val="CC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Hình Bầu dục 48"/>
          <p:cNvSpPr/>
          <p:nvPr/>
        </p:nvSpPr>
        <p:spPr>
          <a:xfrm>
            <a:off x="3505200" y="7086600"/>
            <a:ext cx="1752600" cy="1524000"/>
          </a:xfrm>
          <a:prstGeom prst="ellipse">
            <a:avLst/>
          </a:prstGeom>
          <a:noFill/>
          <a:ln>
            <a:solidFill>
              <a:srgbClr val="E7D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Hình Bầu dục 50"/>
          <p:cNvSpPr/>
          <p:nvPr/>
        </p:nvSpPr>
        <p:spPr>
          <a:xfrm>
            <a:off x="1219200" y="7010400"/>
            <a:ext cx="1752600" cy="1524000"/>
          </a:xfrm>
          <a:prstGeom prst="ellipse">
            <a:avLst/>
          </a:prstGeom>
          <a:noFill/>
          <a:ln>
            <a:solidFill>
              <a:srgbClr val="E7DC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2" name="Rectangle 28"/>
          <p:cNvSpPr>
            <a:spLocks noChangeArrowheads="1"/>
          </p:cNvSpPr>
          <p:nvPr/>
        </p:nvSpPr>
        <p:spPr bwMode="auto">
          <a:xfrm>
            <a:off x="2438400" y="6096000"/>
            <a:ext cx="5334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b="1">
                <a:solidFill>
                  <a:srgbClr val="FF0066"/>
                </a:solidFill>
              </a:rPr>
              <a:t>4</a:t>
            </a:r>
          </a:p>
        </p:txBody>
      </p:sp>
      <p:sp>
        <p:nvSpPr>
          <p:cNvPr id="53" name="Rectangle 28"/>
          <p:cNvSpPr>
            <a:spLocks noChangeArrowheads="1"/>
          </p:cNvSpPr>
          <p:nvPr/>
        </p:nvSpPr>
        <p:spPr bwMode="auto">
          <a:xfrm>
            <a:off x="609600" y="5029200"/>
            <a:ext cx="5334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54" name="Rectangle 28"/>
          <p:cNvSpPr>
            <a:spLocks noChangeArrowheads="1"/>
          </p:cNvSpPr>
          <p:nvPr/>
        </p:nvSpPr>
        <p:spPr bwMode="auto">
          <a:xfrm>
            <a:off x="3505200" y="5257800"/>
            <a:ext cx="533400" cy="4572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55" name="Line 24"/>
          <p:cNvSpPr>
            <a:spLocks noChangeShapeType="1"/>
          </p:cNvSpPr>
          <p:nvPr/>
        </p:nvSpPr>
        <p:spPr bwMode="auto">
          <a:xfrm flipH="1">
            <a:off x="914400" y="4267200"/>
            <a:ext cx="3810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" name="Line 24"/>
          <p:cNvSpPr>
            <a:spLocks noChangeShapeType="1"/>
          </p:cNvSpPr>
          <p:nvPr/>
        </p:nvSpPr>
        <p:spPr bwMode="auto">
          <a:xfrm>
            <a:off x="3581400" y="4343400"/>
            <a:ext cx="2286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" name="Line 24"/>
          <p:cNvSpPr>
            <a:spLocks noChangeShapeType="1"/>
          </p:cNvSpPr>
          <p:nvPr/>
        </p:nvSpPr>
        <p:spPr bwMode="auto">
          <a:xfrm>
            <a:off x="2514600" y="5181600"/>
            <a:ext cx="152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" name="Text Box 39"/>
          <p:cNvSpPr txBox="1">
            <a:spLocks noChangeArrowheads="1"/>
          </p:cNvSpPr>
          <p:nvPr/>
        </p:nvSpPr>
        <p:spPr bwMode="auto">
          <a:xfrm>
            <a:off x="6705600" y="4038600"/>
            <a:ext cx="2286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000066"/>
                </a:solidFill>
              </a:rPr>
              <a:t>2 + 2 = 4</a:t>
            </a:r>
          </a:p>
        </p:txBody>
      </p:sp>
      <p:sp>
        <p:nvSpPr>
          <p:cNvPr id="60" name="Text Box 47"/>
          <p:cNvSpPr txBox="1">
            <a:spLocks noChangeArrowheads="1"/>
          </p:cNvSpPr>
          <p:nvPr/>
        </p:nvSpPr>
        <p:spPr bwMode="auto">
          <a:xfrm>
            <a:off x="5943600" y="5334000"/>
            <a:ext cx="3200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0000"/>
                </a:solidFill>
              </a:rPr>
              <a:t>3 + 1 = 1 + 3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665 L -0.15833 0.072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7 -0.0111 L 0.15833 -0.5883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" y="-2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66 -7.58557E-7 L 0.06667 -0.58834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-2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1665 L 0.14167 -0.0721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" y="-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74838E-6 L -0.4 -0.64385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3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67253E-6 L -0.4 -0.58279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2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6500"/>
                            </p:stCondLst>
                            <p:childTnLst>
                              <p:par>
                                <p:cTn id="10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7000"/>
                            </p:stCondLst>
                            <p:childTnLst>
                              <p:par>
                                <p:cTn id="10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0"/>
                            </p:stCondLst>
                            <p:childTnLst>
                              <p:par>
                                <p:cTn id="1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8500"/>
                            </p:stCondLst>
                            <p:childTnLst>
                              <p:par>
                                <p:cTn id="1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4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4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66512E-6 L -0.09167 -0.62165 " pathEditMode="relative" ptsTypes="AA">
                                      <p:cBhvr>
                                        <p:cTn id="183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8.33488E-6 L -0.03334 -0.59944 " pathEditMode="relative" ptsTypes="AA">
                                      <p:cBhvr>
                                        <p:cTn id="18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500"/>
                            </p:stCondLst>
                            <p:childTnLst>
                              <p:par>
                                <p:cTn id="1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0"/>
                            </p:stCondLst>
                            <p:childTnLst>
                              <p:par>
                                <p:cTn id="1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6000"/>
                            </p:stCondLst>
                            <p:childTnLst>
                              <p:par>
                                <p:cTn id="2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6500"/>
                            </p:stCondLst>
                            <p:childTnLst>
                              <p:par>
                                <p:cTn id="2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0" dur="20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2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2000" fill="hold"/>
                                        <p:tgtEl>
                                          <p:spTgt spid="10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33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500" tmFilter="0,0; .5, 1; 1, 1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800"/>
                            </p:stCondLst>
                            <p:childTnLst>
                              <p:par>
                                <p:cTn id="234" presetID="3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3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10249" grpId="0" animBg="1"/>
      <p:bldP spid="10249" grpId="1" animBg="1"/>
      <p:bldP spid="10250" grpId="0" animBg="1"/>
      <p:bldP spid="10250" grpId="1" animBg="1"/>
      <p:bldP spid="10251" grpId="0" animBg="1"/>
      <p:bldP spid="10252" grpId="0" animBg="1"/>
      <p:bldP spid="10252" grpId="1" animBg="1"/>
      <p:bldP spid="10253" grpId="0" animBg="1"/>
      <p:bldP spid="10255" grpId="0" animBg="1"/>
      <p:bldP spid="10264" grpId="0" animBg="1"/>
      <p:bldP spid="10264" grpId="1" animBg="1"/>
      <p:bldP spid="10266" grpId="0" animBg="1"/>
      <p:bldP spid="10266" grpId="1" animBg="1"/>
      <p:bldP spid="10267" grpId="0" animBg="1"/>
      <p:bldP spid="10267" grpId="1" animBg="1"/>
      <p:bldP spid="10268" grpId="0" animBg="1"/>
      <p:bldP spid="10268" grpId="1" animBg="1"/>
      <p:bldP spid="10269" grpId="0" animBg="1"/>
      <p:bldP spid="10269" grpId="1" animBg="1"/>
      <p:bldP spid="10270" grpId="0" animBg="1"/>
      <p:bldP spid="10270" grpId="1" animBg="1"/>
      <p:bldP spid="10278" grpId="0"/>
      <p:bldP spid="8209" grpId="0"/>
      <p:bldP spid="8209" grpId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0" grpId="2" animBg="1"/>
      <p:bldP spid="31" grpId="0" animBg="1"/>
      <p:bldP spid="31" grpId="1" animBg="1"/>
      <p:bldP spid="32" grpId="0" animBg="1"/>
      <p:bldP spid="32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Hộp_Văn_Bản 6"/>
          <p:cNvSpPr txBox="1">
            <a:spLocks noChangeArrowheads="1"/>
          </p:cNvSpPr>
          <p:nvPr/>
        </p:nvSpPr>
        <p:spPr bwMode="auto">
          <a:xfrm>
            <a:off x="2743200" y="1600200"/>
            <a:ext cx="1371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  + </a:t>
            </a:r>
          </a:p>
        </p:txBody>
      </p:sp>
      <p:sp>
        <p:nvSpPr>
          <p:cNvPr id="9219" name="Hộp_Văn_Bản 7"/>
          <p:cNvSpPr txBox="1">
            <a:spLocks noChangeArrowheads="1"/>
          </p:cNvSpPr>
          <p:nvPr/>
        </p:nvSpPr>
        <p:spPr bwMode="auto">
          <a:xfrm>
            <a:off x="2743200" y="3886200"/>
            <a:ext cx="13716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  + </a:t>
            </a:r>
          </a:p>
        </p:txBody>
      </p:sp>
      <p:sp>
        <p:nvSpPr>
          <p:cNvPr id="9220" name="Hộp_Văn_Bản 8"/>
          <p:cNvSpPr txBox="1">
            <a:spLocks noChangeArrowheads="1"/>
          </p:cNvSpPr>
          <p:nvPr/>
        </p:nvSpPr>
        <p:spPr bwMode="auto">
          <a:xfrm>
            <a:off x="2743200" y="2819400"/>
            <a:ext cx="1295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  + </a:t>
            </a:r>
          </a:p>
        </p:txBody>
      </p:sp>
      <p:sp>
        <p:nvSpPr>
          <p:cNvPr id="10" name="Hộp_Văn_Bản 9"/>
          <p:cNvSpPr txBox="1">
            <a:spLocks noChangeArrowheads="1"/>
          </p:cNvSpPr>
          <p:nvPr/>
        </p:nvSpPr>
        <p:spPr bwMode="auto">
          <a:xfrm>
            <a:off x="4114800" y="1574800"/>
            <a:ext cx="914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1  </a:t>
            </a:r>
          </a:p>
        </p:txBody>
      </p:sp>
      <p:sp>
        <p:nvSpPr>
          <p:cNvPr id="11" name="Hộp_Văn_Bản 10"/>
          <p:cNvSpPr txBox="1">
            <a:spLocks noChangeArrowheads="1"/>
          </p:cNvSpPr>
          <p:nvPr/>
        </p:nvSpPr>
        <p:spPr bwMode="auto">
          <a:xfrm>
            <a:off x="4114800" y="2794000"/>
            <a:ext cx="914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3  </a:t>
            </a:r>
          </a:p>
        </p:txBody>
      </p:sp>
      <p:sp>
        <p:nvSpPr>
          <p:cNvPr id="12" name="Hộp_Văn_Bản 11"/>
          <p:cNvSpPr txBox="1">
            <a:spLocks noChangeArrowheads="1"/>
          </p:cNvSpPr>
          <p:nvPr/>
        </p:nvSpPr>
        <p:spPr bwMode="auto">
          <a:xfrm>
            <a:off x="4114800" y="3886200"/>
            <a:ext cx="914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2  </a:t>
            </a:r>
          </a:p>
        </p:txBody>
      </p:sp>
      <p:sp>
        <p:nvSpPr>
          <p:cNvPr id="9224" name="Hộp_Văn_Bản 12"/>
          <p:cNvSpPr txBox="1">
            <a:spLocks noChangeArrowheads="1"/>
          </p:cNvSpPr>
          <p:nvPr/>
        </p:nvSpPr>
        <p:spPr bwMode="auto">
          <a:xfrm>
            <a:off x="5029200" y="1524000"/>
            <a:ext cx="1676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= 4  </a:t>
            </a:r>
          </a:p>
        </p:txBody>
      </p:sp>
      <p:sp>
        <p:nvSpPr>
          <p:cNvPr id="9225" name="Hộp_Văn_Bản 14"/>
          <p:cNvSpPr txBox="1">
            <a:spLocks noChangeArrowheads="1"/>
          </p:cNvSpPr>
          <p:nvPr/>
        </p:nvSpPr>
        <p:spPr bwMode="auto">
          <a:xfrm>
            <a:off x="5029200" y="2667000"/>
            <a:ext cx="1676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= 4  </a:t>
            </a:r>
          </a:p>
        </p:txBody>
      </p:sp>
      <p:sp>
        <p:nvSpPr>
          <p:cNvPr id="9226" name="Hộp_Văn_Bản 15"/>
          <p:cNvSpPr txBox="1">
            <a:spLocks noChangeArrowheads="1"/>
          </p:cNvSpPr>
          <p:nvPr/>
        </p:nvSpPr>
        <p:spPr bwMode="auto">
          <a:xfrm>
            <a:off x="5029200" y="3886200"/>
            <a:ext cx="16764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= 4  </a:t>
            </a:r>
          </a:p>
        </p:txBody>
      </p:sp>
      <p:sp>
        <p:nvSpPr>
          <p:cNvPr id="17" name="Hộp_Văn_Bản 16"/>
          <p:cNvSpPr txBox="1">
            <a:spLocks noChangeArrowheads="1"/>
          </p:cNvSpPr>
          <p:nvPr/>
        </p:nvSpPr>
        <p:spPr bwMode="auto">
          <a:xfrm>
            <a:off x="3962400" y="1406525"/>
            <a:ext cx="1371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18" name="Hộp_Văn_Bản 17"/>
          <p:cNvSpPr txBox="1">
            <a:spLocks noChangeArrowheads="1"/>
          </p:cNvSpPr>
          <p:nvPr/>
        </p:nvSpPr>
        <p:spPr bwMode="auto">
          <a:xfrm>
            <a:off x="3962400" y="2701925"/>
            <a:ext cx="1371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19" name="Hộp_Văn_Bản 18"/>
          <p:cNvSpPr txBox="1">
            <a:spLocks noChangeArrowheads="1"/>
          </p:cNvSpPr>
          <p:nvPr/>
        </p:nvSpPr>
        <p:spPr bwMode="auto">
          <a:xfrm>
            <a:off x="3962400" y="3692525"/>
            <a:ext cx="1371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20" name="Hộp_Văn_Bản 19"/>
          <p:cNvSpPr txBox="1">
            <a:spLocks noChangeArrowheads="1"/>
          </p:cNvSpPr>
          <p:nvPr/>
        </p:nvSpPr>
        <p:spPr bwMode="auto">
          <a:xfrm>
            <a:off x="1905000" y="1600200"/>
            <a:ext cx="1143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 3  </a:t>
            </a:r>
          </a:p>
        </p:txBody>
      </p:sp>
      <p:sp>
        <p:nvSpPr>
          <p:cNvPr id="21" name="Hộp_Văn_Bản 20"/>
          <p:cNvSpPr txBox="1">
            <a:spLocks noChangeArrowheads="1"/>
          </p:cNvSpPr>
          <p:nvPr/>
        </p:nvSpPr>
        <p:spPr bwMode="auto">
          <a:xfrm>
            <a:off x="1905000" y="2743200"/>
            <a:ext cx="1143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 1  </a:t>
            </a:r>
          </a:p>
        </p:txBody>
      </p:sp>
      <p:sp>
        <p:nvSpPr>
          <p:cNvPr id="22" name="Hộp_Văn_Bản 21"/>
          <p:cNvSpPr txBox="1">
            <a:spLocks noChangeArrowheads="1"/>
          </p:cNvSpPr>
          <p:nvPr/>
        </p:nvSpPr>
        <p:spPr bwMode="auto">
          <a:xfrm>
            <a:off x="1905000" y="3860800"/>
            <a:ext cx="1143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solidFill>
                  <a:srgbClr val="7030A0"/>
                </a:solidFill>
              </a:rPr>
              <a:t> 2  </a:t>
            </a:r>
          </a:p>
        </p:txBody>
      </p:sp>
      <p:sp>
        <p:nvSpPr>
          <p:cNvPr id="23" name="Hộp_Văn_Bản 22"/>
          <p:cNvSpPr txBox="1">
            <a:spLocks noChangeArrowheads="1"/>
          </p:cNvSpPr>
          <p:nvPr/>
        </p:nvSpPr>
        <p:spPr bwMode="auto">
          <a:xfrm>
            <a:off x="1905000" y="1482725"/>
            <a:ext cx="1371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24" name="Hộp_Văn_Bản 23"/>
          <p:cNvSpPr txBox="1">
            <a:spLocks noChangeArrowheads="1"/>
          </p:cNvSpPr>
          <p:nvPr/>
        </p:nvSpPr>
        <p:spPr bwMode="auto">
          <a:xfrm>
            <a:off x="1905000" y="2667000"/>
            <a:ext cx="1371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25" name="Hộp_Văn_Bản 24"/>
          <p:cNvSpPr txBox="1">
            <a:spLocks noChangeArrowheads="1"/>
          </p:cNvSpPr>
          <p:nvPr/>
        </p:nvSpPr>
        <p:spPr bwMode="auto">
          <a:xfrm>
            <a:off x="1905000" y="3768725"/>
            <a:ext cx="13716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600">
                <a:solidFill>
                  <a:srgbClr val="FF0000"/>
                </a:solidFill>
              </a:rPr>
              <a:t>…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nen cuc ho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6" descr="3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3581400"/>
            <a:ext cx="15335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7" descr="Grey_bunny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0" y="3657600"/>
            <a:ext cx="1600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Hộp_Văn_Bản 6"/>
          <p:cNvSpPr txBox="1">
            <a:spLocks noChangeArrowheads="1"/>
          </p:cNvSpPr>
          <p:nvPr/>
        </p:nvSpPr>
        <p:spPr bwMode="auto">
          <a:xfrm>
            <a:off x="2857500" y="1928813"/>
            <a:ext cx="378618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5400">
                <a:solidFill>
                  <a:srgbClr val="0070C0"/>
                </a:solidFill>
                <a:latin typeface=".VnTime" pitchFamily="34" charset="0"/>
              </a:rPr>
              <a:t>Mêi c¸c con</a:t>
            </a:r>
          </a:p>
          <a:p>
            <a:r>
              <a:rPr lang="en-US" sz="5400">
                <a:solidFill>
                  <a:srgbClr val="0070C0"/>
                </a:solidFill>
                <a:latin typeface=".VnTime" pitchFamily="34" charset="0"/>
              </a:rPr>
              <a:t>nghØ gi¶i lao</a:t>
            </a:r>
            <a:endParaRPr lang="vi-VN" sz="540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384</Words>
  <Application>Microsoft Office PowerPoint</Application>
  <PresentationFormat>Trình chiếu trên màn hình (4:3)</PresentationFormat>
  <Paragraphs>158</Paragraphs>
  <Slides>15</Slides>
  <Notes>13</Notes>
  <HiddenSlides>0</HiddenSlides>
  <MMClips>0</MMClips>
  <ScaleCrop>false</ScaleCrop>
  <HeadingPairs>
    <vt:vector size="6" baseType="variant">
      <vt:variant>
        <vt:lpstr>Phông được dùng</vt:lpstr>
      </vt:variant>
      <vt:variant>
        <vt:i4>4</vt:i4>
      </vt:variant>
      <vt:variant>
        <vt:lpstr>Chủ đề</vt:lpstr>
      </vt:variant>
      <vt:variant>
        <vt:i4>1</vt:i4>
      </vt:variant>
      <vt:variant>
        <vt:lpstr>Tiêu đề Bản chiếu</vt:lpstr>
      </vt:variant>
      <vt:variant>
        <vt:i4>15</vt:i4>
      </vt:variant>
    </vt:vector>
  </HeadingPairs>
  <TitlesOfParts>
    <vt:vector size="20" baseType="lpstr">
      <vt:lpstr>Arial</vt:lpstr>
      <vt:lpstr>Calibri</vt:lpstr>
      <vt:lpstr>.VnTime</vt:lpstr>
      <vt:lpstr>Times New Roman</vt:lpstr>
      <vt:lpstr>Default Design</vt:lpstr>
      <vt:lpstr>Bản chiếu 1</vt:lpstr>
      <vt:lpstr>Bản chiếu 2</vt:lpstr>
      <vt:lpstr>Bản chiếu 3</vt:lpstr>
      <vt:lpstr>Bản chiếu 4</vt:lpstr>
      <vt:lpstr>Bản chiếu 5</vt:lpstr>
      <vt:lpstr>Bản chiếu 6</vt:lpstr>
      <vt:lpstr>Bản chiếu 7</vt:lpstr>
      <vt:lpstr>Bản chiếu 8</vt:lpstr>
      <vt:lpstr>Bản chiếu 9</vt:lpstr>
      <vt:lpstr>Bản chiếu 10</vt:lpstr>
      <vt:lpstr>Bản chiếu 11</vt:lpstr>
      <vt:lpstr>Bản chiếu 12</vt:lpstr>
      <vt:lpstr>Bản chiếu 13</vt:lpstr>
      <vt:lpstr>Bản chiếu 14</vt:lpstr>
      <vt:lpstr>Bản chiếu 15</vt:lpstr>
    </vt:vector>
  </TitlesOfParts>
  <Company>Mobi:0983656177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Đào Mạnh Hồng</dc:creator>
  <cp:lastModifiedBy>dolong</cp:lastModifiedBy>
  <cp:revision>182</cp:revision>
  <dcterms:created xsi:type="dcterms:W3CDTF">2010-11-13T02:00:07Z</dcterms:created>
  <dcterms:modified xsi:type="dcterms:W3CDTF">2012-04-16T07:55:24Z</dcterms:modified>
</cp:coreProperties>
</file>