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77" r:id="rId6"/>
    <p:sldId id="269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CC34"/>
    <a:srgbClr val="E7DC49"/>
    <a:srgbClr val="00CCFF"/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5276" autoAdjust="0"/>
  </p:normalViewPr>
  <p:slideViewPr>
    <p:cSldViewPr>
      <p:cViewPr>
        <p:scale>
          <a:sx n="80" d="100"/>
          <a:sy n="80" d="100"/>
        </p:scale>
        <p:origin x="-786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354CAA6-BCEA-4C69-A1B1-40FC103CC85A}" type="datetimeFigureOut">
              <a:rPr lang="en-US"/>
              <a:pPr>
                <a:defRPr/>
              </a:pPr>
              <a:t>4/16/2012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0D01D5-D6DD-48C5-9A66-E9B11564F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403E35-FCBE-4B02-BA99-51C4655F520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A4E89E-C4E8-4A6E-B786-3F2A435BED1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698332-A931-4579-89D3-B825CFE1308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948B6D-653A-4136-9804-81967BBF47F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9CFBD0-13AF-4EFB-9716-3F8D2CA9833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ED08EF-C1C5-4520-92FE-62BBA62E2F6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DF7D09-15EB-44F8-B305-BC7EB78325B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2514FC-1F22-45E5-989E-A9A13C4A4EF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B7531A-E13C-4054-98A2-1C9EEFB8000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EA23E7-9FFE-4A08-8FC0-387D35AB501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310F47-1718-40F0-BB7D-6783F8B2F1D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5604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6B6646-0F04-4912-ACC6-EDF58FBCFFD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F398BE-D70B-4023-BE2C-1A1736A8D44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A9BF-2685-4989-A4D5-C712FD315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77CBD-90F0-4E99-90C8-5827B0363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28BA2-85C8-4070-AFE5-8233C8EC0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097D8-61A8-4038-8576-C7BDD103E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F15B-EB46-4095-8809-7131936C4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F80EE-14B6-4C77-9EF0-2C4196082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04A1-82ED-4AE5-8624-D0284E919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F7A2E-D98C-451B-B1CA-D20E2BF63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D9336-F543-4CC4-8524-34A07F9D7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76AE-133D-4E9E-B7B6-D1C4B14E4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AA860-59DD-43B2-8F13-A6D8456B8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725D88-99D0-4D1E-9F00-85ADA1E13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5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8.gif"/><Relationship Id="rId5" Type="http://schemas.openxmlformats.org/officeDocument/2006/relationships/image" Target="../media/image18.gif"/><Relationship Id="rId10" Type="http://schemas.openxmlformats.org/officeDocument/2006/relationships/image" Target="../media/image27.gif"/><Relationship Id="rId4" Type="http://schemas.openxmlformats.org/officeDocument/2006/relationships/image" Target="../media/image17.gif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1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gr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534400" cy="2895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Chµo mõng Héi gi¶ng</a:t>
            </a:r>
          </a:p>
          <a:p>
            <a:pPr algn="ctr"/>
            <a:r>
              <a:rPr lang="pt-BR" sz="3600" kern="10" spc="-36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N¨m häc 2011 - 2012</a:t>
            </a:r>
            <a:endParaRPr lang="en-US" sz="3600" kern="10" spc="-360">
              <a:ln w="12700">
                <a:solidFill>
                  <a:srgbClr val="CC00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/>
            </a:endParaRPr>
          </a:p>
        </p:txBody>
      </p:sp>
      <p:pic>
        <p:nvPicPr>
          <p:cNvPr id="2054" name="Picture 9" descr="blumen-pflanzen051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95800"/>
            <a:ext cx="99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4" descr="BT02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26720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5" descr="BT02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410200"/>
            <a:ext cx="1143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6" descr="BT02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472440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8" descr="BT02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114800"/>
            <a:ext cx="9906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4191000" y="4419600"/>
            <a:ext cx="4953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66"/>
                </a:solidFill>
                <a:latin typeface=".VnTime" pitchFamily="34" charset="0"/>
              </a:rPr>
              <a:t>Gi¸o viªn: Bïi Kim HuyÒn</a:t>
            </a:r>
          </a:p>
          <a:p>
            <a:r>
              <a:rPr lang="en-US" sz="3200" b="1">
                <a:solidFill>
                  <a:srgbClr val="000066"/>
                </a:solidFill>
                <a:latin typeface=".VnTime" pitchFamily="34" charset="0"/>
              </a:rPr>
              <a:t>Líp: 1A</a:t>
            </a:r>
          </a:p>
          <a:p>
            <a:r>
              <a:rPr lang="en-US" sz="3200" b="1">
                <a:solidFill>
                  <a:srgbClr val="000066"/>
                </a:solidFill>
                <a:latin typeface=".VnTime" pitchFamily="34" charset="0"/>
              </a:rPr>
              <a:t>Tr­êng:TiÓu häc C¸t Linh</a:t>
            </a:r>
          </a:p>
        </p:txBody>
      </p:sp>
      <p:pic>
        <p:nvPicPr>
          <p:cNvPr id="2060" name="Picture 41" descr="blumen-pflanzen042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724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3" grpId="1" animBg="1"/>
      <p:bldP spid="20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57200" y="304800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0000FF"/>
                </a:solidFill>
                <a:latin typeface=".VnTime" pitchFamily="34" charset="0"/>
              </a:rPr>
              <a:t>Bµi 1 :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TÝnh: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685800" y="1524000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 + 3 =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85800" y="2514600"/>
            <a:ext cx="158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 + 2 =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3276600" y="1477963"/>
            <a:ext cx="1873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  3 + 1 =</a:t>
            </a:r>
            <a:r>
              <a:rPr lang="en-US" sz="3200"/>
              <a:t> 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3160713" y="2514600"/>
            <a:ext cx="194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   2 + 1  =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6477000" y="1447800"/>
            <a:ext cx="169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 + 1 =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6553200" y="2514600"/>
            <a:ext cx="1835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 + 2 =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286000" y="14779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2286000" y="2514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4724400" y="13970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</a:rPr>
              <a:t>  4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4724400" y="24638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</a:rPr>
              <a:t>   3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8001000" y="1371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8001000" y="2514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290" grpId="0"/>
      <p:bldP spid="11291" grpId="0"/>
      <p:bldP spid="11292" grpId="0"/>
      <p:bldP spid="11293" grpId="0"/>
      <p:bldP spid="11296" grpId="0"/>
      <p:bldP spid="11297" grpId="0"/>
      <p:bldP spid="11298" grpId="0"/>
      <p:bldP spid="11299" grpId="0"/>
      <p:bldP spid="11300" grpId="0"/>
      <p:bldP spid="11301" grpId="0"/>
      <p:bldP spid="11304" grpId="0"/>
      <p:bldP spid="11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391400" y="4525963"/>
            <a:ext cx="50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162800" y="3581400"/>
            <a:ext cx="217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+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416800" y="3886200"/>
            <a:ext cx="50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391400" y="3200400"/>
            <a:ext cx="50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139950" y="3937000"/>
            <a:ext cx="50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139950" y="3276600"/>
            <a:ext cx="50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371600" y="3657600"/>
            <a:ext cx="217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+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676400" y="3886200"/>
            <a:ext cx="50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76400" y="3352800"/>
            <a:ext cx="50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895600" y="3606800"/>
            <a:ext cx="217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+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130550" y="3937000"/>
            <a:ext cx="50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130550" y="3276600"/>
            <a:ext cx="50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419600" y="3581400"/>
            <a:ext cx="217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+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648200" y="3962400"/>
            <a:ext cx="50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4673600" y="3200400"/>
            <a:ext cx="50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7924800" y="2632075"/>
            <a:ext cx="217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1676400" y="4495800"/>
            <a:ext cx="50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24200" y="4495800"/>
            <a:ext cx="50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4597400" y="4495800"/>
            <a:ext cx="50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6096000" y="4525963"/>
            <a:ext cx="50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7315200" y="4495800"/>
            <a:ext cx="6096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1524000" y="4495800"/>
            <a:ext cx="6096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3048000" y="4495800"/>
            <a:ext cx="6096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4495800" y="4495800"/>
            <a:ext cx="6096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533400" y="838200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0000FF"/>
                </a:solidFill>
                <a:latin typeface=".VnTime" pitchFamily="34" charset="0"/>
              </a:rPr>
              <a:t>Bµi 2 :</a:t>
            </a:r>
            <a:r>
              <a:rPr lang="en-US" sz="40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TÝnh:</a:t>
            </a:r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5875338" y="3611563"/>
            <a:ext cx="217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+</a:t>
            </a:r>
          </a:p>
        </p:txBody>
      </p:sp>
      <p:sp>
        <p:nvSpPr>
          <p:cNvPr id="12369" name="Text Box 81"/>
          <p:cNvSpPr txBox="1">
            <a:spLocks noChangeArrowheads="1"/>
          </p:cNvSpPr>
          <p:nvPr/>
        </p:nvSpPr>
        <p:spPr bwMode="auto">
          <a:xfrm>
            <a:off x="6110288" y="3916363"/>
            <a:ext cx="50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12371" name="Line 83"/>
          <p:cNvSpPr>
            <a:spLocks noChangeShapeType="1"/>
          </p:cNvSpPr>
          <p:nvPr/>
        </p:nvSpPr>
        <p:spPr bwMode="auto">
          <a:xfrm>
            <a:off x="6019800" y="4495800"/>
            <a:ext cx="625475" cy="3175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2" name="Text Box 84"/>
          <p:cNvSpPr txBox="1">
            <a:spLocks noChangeArrowheads="1"/>
          </p:cNvSpPr>
          <p:nvPr/>
        </p:nvSpPr>
        <p:spPr bwMode="auto">
          <a:xfrm>
            <a:off x="6096000" y="3230563"/>
            <a:ext cx="50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8" grpId="0"/>
      <p:bldP spid="12300" grpId="0"/>
      <p:bldP spid="12301" grpId="0"/>
      <p:bldP spid="12302" grpId="0"/>
      <p:bldP spid="12303" grpId="0"/>
      <p:bldP spid="12304" grpId="0"/>
      <p:bldP spid="12305" grpId="0"/>
      <p:bldP spid="12306" grpId="0"/>
      <p:bldP spid="12307" grpId="0"/>
      <p:bldP spid="12308" grpId="0"/>
      <p:bldP spid="12309" grpId="0"/>
      <p:bldP spid="12310" grpId="0"/>
      <p:bldP spid="12315" grpId="0"/>
      <p:bldP spid="12316" grpId="0"/>
      <p:bldP spid="12317" grpId="0"/>
      <p:bldP spid="12318" grpId="0"/>
      <p:bldP spid="12319" grpId="0" animBg="1"/>
      <p:bldP spid="12321" grpId="0" animBg="1"/>
      <p:bldP spid="12322" grpId="0" animBg="1"/>
      <p:bldP spid="12323" grpId="0" animBg="1"/>
      <p:bldP spid="12325" grpId="0"/>
      <p:bldP spid="12368" grpId="0"/>
      <p:bldP spid="12369" grpId="0"/>
      <p:bldP spid="12371" grpId="0" animBg="1"/>
      <p:bldP spid="12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1800" smtClean="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57200" y="7620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  <a:latin typeface=".VnTime" pitchFamily="34" charset="0"/>
              </a:rPr>
              <a:t>Bµi 4 :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ViÕt phÐp tÝnh thÝch hîp:</a:t>
            </a:r>
          </a:p>
        </p:txBody>
      </p:sp>
      <p:sp>
        <p:nvSpPr>
          <p:cNvPr id="13317" name="Text Box 79"/>
          <p:cNvSpPr txBox="1">
            <a:spLocks noChangeArrowheads="1"/>
          </p:cNvSpPr>
          <p:nvPr/>
        </p:nvSpPr>
        <p:spPr bwMode="auto">
          <a:xfrm>
            <a:off x="4419600" y="5791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5458" name="Group 98"/>
          <p:cNvGraphicFramePr>
            <a:graphicFrameLocks noGrp="1"/>
          </p:cNvGraphicFramePr>
          <p:nvPr/>
        </p:nvGraphicFramePr>
        <p:xfrm>
          <a:off x="762000" y="6096000"/>
          <a:ext cx="2514600" cy="579120"/>
        </p:xfrm>
        <a:graphic>
          <a:graphicData uri="http://schemas.openxmlformats.org/drawingml/2006/table">
            <a:tbl>
              <a:tblPr/>
              <a:tblGrid>
                <a:gridCol w="503238"/>
                <a:gridCol w="503237"/>
                <a:gridCol w="501650"/>
                <a:gridCol w="503238"/>
                <a:gridCol w="5032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" name="Ảnh 17" descr="chi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71600" y="1905000"/>
            <a:ext cx="1228725" cy="119062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9" name="Ảnh 18" descr="3chi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971800"/>
            <a:ext cx="355123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Group 98"/>
          <p:cNvGraphicFramePr>
            <a:graphicFrameLocks noGrp="1"/>
          </p:cNvGraphicFramePr>
          <p:nvPr/>
        </p:nvGraphicFramePr>
        <p:xfrm>
          <a:off x="762000" y="5105400"/>
          <a:ext cx="2514600" cy="579120"/>
        </p:xfrm>
        <a:graphic>
          <a:graphicData uri="http://schemas.openxmlformats.org/drawingml/2006/table">
            <a:tbl>
              <a:tblPr/>
              <a:tblGrid>
                <a:gridCol w="503238"/>
                <a:gridCol w="503237"/>
                <a:gridCol w="501650"/>
                <a:gridCol w="503238"/>
                <a:gridCol w="5032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Group 98"/>
          <p:cNvGraphicFramePr>
            <a:graphicFrameLocks noGrp="1"/>
          </p:cNvGraphicFramePr>
          <p:nvPr/>
        </p:nvGraphicFramePr>
        <p:xfrm>
          <a:off x="762000" y="5105400"/>
          <a:ext cx="2514600" cy="579120"/>
        </p:xfrm>
        <a:graphic>
          <a:graphicData uri="http://schemas.openxmlformats.org/drawingml/2006/table">
            <a:tbl>
              <a:tblPr/>
              <a:tblGrid>
                <a:gridCol w="503238"/>
                <a:gridCol w="503237"/>
                <a:gridCol w="501650"/>
                <a:gridCol w="503238"/>
                <a:gridCol w="5032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1 0.09713 C 0.05781 0.13182 0.11476 0.15888 0.18524 0.15888 C 0.25712 0.15888 0.31615 0.13182 0.31615 0.09713 C 0.31615 0.06198 0.3724 0.03538 0.44566 0.03538 C 0.5158 0.03538 0.57448 0.06198 0.57448 0.09713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6" descr="BT0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35280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7" descr="BT0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95300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0" descr="BT02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1" descr="BT02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533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2" descr="BT02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3" descr="BT02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419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4" descr="BT02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41960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5" descr="BT02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56260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46" descr="BT0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7660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47" descr="BT0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95300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49" descr="xmascandle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32350"/>
            <a:ext cx="27717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50" descr="SS079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3725" y="3962400"/>
            <a:ext cx="2200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5" name="WordArt 51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5105400" cy="190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80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8000" b="1" kern="1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436" name="WordArt 52"/>
          <p:cNvSpPr>
            <a:spLocks noChangeArrowheads="1" noChangeShapeType="1" noTextEdit="1"/>
          </p:cNvSpPr>
          <p:nvPr/>
        </p:nvSpPr>
        <p:spPr bwMode="auto">
          <a:xfrm>
            <a:off x="228600" y="1981200"/>
            <a:ext cx="8648700" cy="1381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Chiếc nón kì diệu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5" grpId="0" animBg="1"/>
      <p:bldP spid="164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71438" y="28575"/>
            <a:ext cx="5715000" cy="5776913"/>
          </a:xfrm>
          <a:prstGeom prst="ellipse">
            <a:avLst/>
          </a:prstGeom>
          <a:solidFill>
            <a:srgbClr val="D5F5A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1143000" y="1130300"/>
            <a:ext cx="3657600" cy="36576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55700" y="977900"/>
            <a:ext cx="3784600" cy="3797300"/>
            <a:chOff x="1200" y="1002"/>
            <a:chExt cx="2364" cy="2370"/>
          </a:xfrm>
        </p:grpSpPr>
        <p:sp>
          <p:nvSpPr>
            <p:cNvPr id="15985" name="Oval 5"/>
            <p:cNvSpPr>
              <a:spLocks noChangeArrowheads="1"/>
            </p:cNvSpPr>
            <p:nvPr/>
          </p:nvSpPr>
          <p:spPr bwMode="auto">
            <a:xfrm>
              <a:off x="1200" y="1104"/>
              <a:ext cx="2256" cy="2256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6" name="Line 6"/>
            <p:cNvSpPr>
              <a:spLocks noChangeShapeType="1"/>
            </p:cNvSpPr>
            <p:nvPr/>
          </p:nvSpPr>
          <p:spPr bwMode="auto">
            <a:xfrm>
              <a:off x="1200" y="2232"/>
              <a:ext cx="225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7" name="Line 7"/>
            <p:cNvSpPr>
              <a:spLocks noChangeShapeType="1"/>
            </p:cNvSpPr>
            <p:nvPr/>
          </p:nvSpPr>
          <p:spPr bwMode="auto">
            <a:xfrm>
              <a:off x="2336" y="1104"/>
              <a:ext cx="0" cy="22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8" name="Line 8"/>
            <p:cNvSpPr>
              <a:spLocks noChangeShapeType="1"/>
            </p:cNvSpPr>
            <p:nvPr/>
          </p:nvSpPr>
          <p:spPr bwMode="auto">
            <a:xfrm>
              <a:off x="2352" y="1104"/>
              <a:ext cx="1" cy="11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9" name="Freeform 9"/>
            <p:cNvSpPr>
              <a:spLocks/>
            </p:cNvSpPr>
            <p:nvPr/>
          </p:nvSpPr>
          <p:spPr bwMode="auto">
            <a:xfrm>
              <a:off x="2340" y="2188"/>
              <a:ext cx="1122" cy="846"/>
            </a:xfrm>
            <a:custGeom>
              <a:avLst/>
              <a:gdLst>
                <a:gd name="T0" fmla="*/ 1344 w 1105"/>
                <a:gd name="T1" fmla="*/ 44 h 827"/>
                <a:gd name="T2" fmla="*/ 1341 w 1105"/>
                <a:gd name="T3" fmla="*/ 139 h 827"/>
                <a:gd name="T4" fmla="*/ 1337 w 1105"/>
                <a:gd name="T5" fmla="*/ 174 h 827"/>
                <a:gd name="T6" fmla="*/ 1334 w 1105"/>
                <a:gd name="T7" fmla="*/ 194 h 827"/>
                <a:gd name="T8" fmla="*/ 1324 w 1105"/>
                <a:gd name="T9" fmla="*/ 261 h 827"/>
                <a:gd name="T10" fmla="*/ 1311 w 1105"/>
                <a:gd name="T11" fmla="*/ 356 h 827"/>
                <a:gd name="T12" fmla="*/ 1302 w 1105"/>
                <a:gd name="T13" fmla="*/ 406 h 827"/>
                <a:gd name="T14" fmla="*/ 1301 w 1105"/>
                <a:gd name="T15" fmla="*/ 413 h 827"/>
                <a:gd name="T16" fmla="*/ 1295 w 1105"/>
                <a:gd name="T17" fmla="*/ 417 h 827"/>
                <a:gd name="T18" fmla="*/ 1283 w 1105"/>
                <a:gd name="T19" fmla="*/ 491 h 827"/>
                <a:gd name="T20" fmla="*/ 1276 w 1105"/>
                <a:gd name="T21" fmla="*/ 518 h 827"/>
                <a:gd name="T22" fmla="*/ 1270 w 1105"/>
                <a:gd name="T23" fmla="*/ 539 h 827"/>
                <a:gd name="T24" fmla="*/ 1252 w 1105"/>
                <a:gd name="T25" fmla="*/ 582 h 827"/>
                <a:gd name="T26" fmla="*/ 1215 w 1105"/>
                <a:gd name="T27" fmla="*/ 677 h 827"/>
                <a:gd name="T28" fmla="*/ 1193 w 1105"/>
                <a:gd name="T29" fmla="*/ 725 h 827"/>
                <a:gd name="T30" fmla="*/ 1161 w 1105"/>
                <a:gd name="T31" fmla="*/ 777 h 827"/>
                <a:gd name="T32" fmla="*/ 1134 w 1105"/>
                <a:gd name="T33" fmla="*/ 833 h 827"/>
                <a:gd name="T34" fmla="*/ 1112 w 1105"/>
                <a:gd name="T35" fmla="*/ 879 h 827"/>
                <a:gd name="T36" fmla="*/ 1101 w 1105"/>
                <a:gd name="T37" fmla="*/ 897 h 827"/>
                <a:gd name="T38" fmla="*/ 1068 w 1105"/>
                <a:gd name="T39" fmla="*/ 941 h 827"/>
                <a:gd name="T40" fmla="*/ 1052 w 1105"/>
                <a:gd name="T41" fmla="*/ 973 h 827"/>
                <a:gd name="T42" fmla="*/ 1016 w 1105"/>
                <a:gd name="T43" fmla="*/ 1021 h 827"/>
                <a:gd name="T44" fmla="*/ 978 w 1105"/>
                <a:gd name="T45" fmla="*/ 1071 h 827"/>
                <a:gd name="T46" fmla="*/ 953 w 1105"/>
                <a:gd name="T47" fmla="*/ 1096 h 827"/>
                <a:gd name="T48" fmla="*/ 942 w 1105"/>
                <a:gd name="T49" fmla="*/ 1104 h 827"/>
                <a:gd name="T50" fmla="*/ 942 w 1105"/>
                <a:gd name="T51" fmla="*/ 1110 h 827"/>
                <a:gd name="T52" fmla="*/ 0 w 1105"/>
                <a:gd name="T53" fmla="*/ 63 h 827"/>
                <a:gd name="T54" fmla="*/ 1346 w 1105"/>
                <a:gd name="T55" fmla="*/ 63 h 8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5"/>
                <a:gd name="T85" fmla="*/ 0 h 827"/>
                <a:gd name="T86" fmla="*/ 1105 w 1105"/>
                <a:gd name="T87" fmla="*/ 827 h 8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5" h="827">
                  <a:moveTo>
                    <a:pt x="1103" y="31"/>
                  </a:moveTo>
                  <a:cubicBezTo>
                    <a:pt x="1098" y="102"/>
                    <a:pt x="1105" y="0"/>
                    <a:pt x="1100" y="103"/>
                  </a:cubicBezTo>
                  <a:cubicBezTo>
                    <a:pt x="1100" y="112"/>
                    <a:pt x="1099" y="121"/>
                    <a:pt x="1097" y="130"/>
                  </a:cubicBezTo>
                  <a:cubicBezTo>
                    <a:pt x="1096" y="135"/>
                    <a:pt x="1094" y="145"/>
                    <a:pt x="1094" y="145"/>
                  </a:cubicBezTo>
                  <a:cubicBezTo>
                    <a:pt x="1092" y="162"/>
                    <a:pt x="1094" y="179"/>
                    <a:pt x="1086" y="194"/>
                  </a:cubicBezTo>
                  <a:cubicBezTo>
                    <a:pt x="1085" y="220"/>
                    <a:pt x="1083" y="242"/>
                    <a:pt x="1074" y="265"/>
                  </a:cubicBezTo>
                  <a:cubicBezTo>
                    <a:pt x="1072" y="277"/>
                    <a:pt x="1074" y="291"/>
                    <a:pt x="1068" y="302"/>
                  </a:cubicBezTo>
                  <a:cubicBezTo>
                    <a:pt x="1068" y="304"/>
                    <a:pt x="1068" y="306"/>
                    <a:pt x="1067" y="308"/>
                  </a:cubicBezTo>
                  <a:cubicBezTo>
                    <a:pt x="1066" y="310"/>
                    <a:pt x="1063" y="309"/>
                    <a:pt x="1062" y="311"/>
                  </a:cubicBezTo>
                  <a:cubicBezTo>
                    <a:pt x="1057" y="326"/>
                    <a:pt x="1057" y="348"/>
                    <a:pt x="1053" y="365"/>
                  </a:cubicBezTo>
                  <a:cubicBezTo>
                    <a:pt x="1052" y="375"/>
                    <a:pt x="1053" y="379"/>
                    <a:pt x="1047" y="386"/>
                  </a:cubicBezTo>
                  <a:cubicBezTo>
                    <a:pt x="1046" y="392"/>
                    <a:pt x="1045" y="396"/>
                    <a:pt x="1041" y="401"/>
                  </a:cubicBezTo>
                  <a:cubicBezTo>
                    <a:pt x="1040" y="413"/>
                    <a:pt x="1031" y="423"/>
                    <a:pt x="1026" y="434"/>
                  </a:cubicBezTo>
                  <a:cubicBezTo>
                    <a:pt x="1021" y="459"/>
                    <a:pt x="1012" y="483"/>
                    <a:pt x="996" y="503"/>
                  </a:cubicBezTo>
                  <a:cubicBezTo>
                    <a:pt x="994" y="516"/>
                    <a:pt x="988" y="531"/>
                    <a:pt x="978" y="539"/>
                  </a:cubicBezTo>
                  <a:cubicBezTo>
                    <a:pt x="976" y="550"/>
                    <a:pt x="963" y="576"/>
                    <a:pt x="951" y="578"/>
                  </a:cubicBezTo>
                  <a:cubicBezTo>
                    <a:pt x="948" y="592"/>
                    <a:pt x="937" y="607"/>
                    <a:pt x="930" y="620"/>
                  </a:cubicBezTo>
                  <a:cubicBezTo>
                    <a:pt x="927" y="633"/>
                    <a:pt x="919" y="644"/>
                    <a:pt x="912" y="655"/>
                  </a:cubicBezTo>
                  <a:cubicBezTo>
                    <a:pt x="911" y="663"/>
                    <a:pt x="910" y="664"/>
                    <a:pt x="903" y="668"/>
                  </a:cubicBezTo>
                  <a:cubicBezTo>
                    <a:pt x="895" y="681"/>
                    <a:pt x="886" y="690"/>
                    <a:pt x="876" y="701"/>
                  </a:cubicBezTo>
                  <a:cubicBezTo>
                    <a:pt x="870" y="708"/>
                    <a:pt x="869" y="717"/>
                    <a:pt x="863" y="724"/>
                  </a:cubicBezTo>
                  <a:cubicBezTo>
                    <a:pt x="852" y="736"/>
                    <a:pt x="844" y="748"/>
                    <a:pt x="834" y="761"/>
                  </a:cubicBezTo>
                  <a:cubicBezTo>
                    <a:pt x="832" y="769"/>
                    <a:pt x="811" y="795"/>
                    <a:pt x="801" y="797"/>
                  </a:cubicBezTo>
                  <a:cubicBezTo>
                    <a:pt x="792" y="801"/>
                    <a:pt x="790" y="810"/>
                    <a:pt x="782" y="815"/>
                  </a:cubicBezTo>
                  <a:cubicBezTo>
                    <a:pt x="781" y="815"/>
                    <a:pt x="774" y="820"/>
                    <a:pt x="773" y="821"/>
                  </a:cubicBezTo>
                  <a:cubicBezTo>
                    <a:pt x="772" y="823"/>
                    <a:pt x="773" y="825"/>
                    <a:pt x="773" y="827"/>
                  </a:cubicBezTo>
                  <a:lnTo>
                    <a:pt x="0" y="50"/>
                  </a:lnTo>
                  <a:lnTo>
                    <a:pt x="1104" y="50"/>
                  </a:lnTo>
                </a:path>
              </a:pathLst>
            </a:custGeom>
            <a:solidFill>
              <a:srgbClr val="33CC33"/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0" name="Freeform 10"/>
            <p:cNvSpPr>
              <a:spLocks/>
            </p:cNvSpPr>
            <p:nvPr/>
          </p:nvSpPr>
          <p:spPr bwMode="auto">
            <a:xfrm rot="-2694595">
              <a:off x="2442" y="1680"/>
              <a:ext cx="1122" cy="846"/>
            </a:xfrm>
            <a:custGeom>
              <a:avLst/>
              <a:gdLst>
                <a:gd name="T0" fmla="*/ 1344 w 1105"/>
                <a:gd name="T1" fmla="*/ 44 h 827"/>
                <a:gd name="T2" fmla="*/ 1341 w 1105"/>
                <a:gd name="T3" fmla="*/ 139 h 827"/>
                <a:gd name="T4" fmla="*/ 1337 w 1105"/>
                <a:gd name="T5" fmla="*/ 174 h 827"/>
                <a:gd name="T6" fmla="*/ 1334 w 1105"/>
                <a:gd name="T7" fmla="*/ 194 h 827"/>
                <a:gd name="T8" fmla="*/ 1324 w 1105"/>
                <a:gd name="T9" fmla="*/ 261 h 827"/>
                <a:gd name="T10" fmla="*/ 1311 w 1105"/>
                <a:gd name="T11" fmla="*/ 356 h 827"/>
                <a:gd name="T12" fmla="*/ 1302 w 1105"/>
                <a:gd name="T13" fmla="*/ 406 h 827"/>
                <a:gd name="T14" fmla="*/ 1301 w 1105"/>
                <a:gd name="T15" fmla="*/ 413 h 827"/>
                <a:gd name="T16" fmla="*/ 1295 w 1105"/>
                <a:gd name="T17" fmla="*/ 417 h 827"/>
                <a:gd name="T18" fmla="*/ 1283 w 1105"/>
                <a:gd name="T19" fmla="*/ 491 h 827"/>
                <a:gd name="T20" fmla="*/ 1276 w 1105"/>
                <a:gd name="T21" fmla="*/ 518 h 827"/>
                <a:gd name="T22" fmla="*/ 1270 w 1105"/>
                <a:gd name="T23" fmla="*/ 539 h 827"/>
                <a:gd name="T24" fmla="*/ 1252 w 1105"/>
                <a:gd name="T25" fmla="*/ 582 h 827"/>
                <a:gd name="T26" fmla="*/ 1215 w 1105"/>
                <a:gd name="T27" fmla="*/ 677 h 827"/>
                <a:gd name="T28" fmla="*/ 1193 w 1105"/>
                <a:gd name="T29" fmla="*/ 725 h 827"/>
                <a:gd name="T30" fmla="*/ 1161 w 1105"/>
                <a:gd name="T31" fmla="*/ 777 h 827"/>
                <a:gd name="T32" fmla="*/ 1134 w 1105"/>
                <a:gd name="T33" fmla="*/ 833 h 827"/>
                <a:gd name="T34" fmla="*/ 1112 w 1105"/>
                <a:gd name="T35" fmla="*/ 879 h 827"/>
                <a:gd name="T36" fmla="*/ 1101 w 1105"/>
                <a:gd name="T37" fmla="*/ 897 h 827"/>
                <a:gd name="T38" fmla="*/ 1068 w 1105"/>
                <a:gd name="T39" fmla="*/ 941 h 827"/>
                <a:gd name="T40" fmla="*/ 1052 w 1105"/>
                <a:gd name="T41" fmla="*/ 973 h 827"/>
                <a:gd name="T42" fmla="*/ 1016 w 1105"/>
                <a:gd name="T43" fmla="*/ 1021 h 827"/>
                <a:gd name="T44" fmla="*/ 978 w 1105"/>
                <a:gd name="T45" fmla="*/ 1071 h 827"/>
                <a:gd name="T46" fmla="*/ 953 w 1105"/>
                <a:gd name="T47" fmla="*/ 1096 h 827"/>
                <a:gd name="T48" fmla="*/ 942 w 1105"/>
                <a:gd name="T49" fmla="*/ 1104 h 827"/>
                <a:gd name="T50" fmla="*/ 942 w 1105"/>
                <a:gd name="T51" fmla="*/ 1110 h 827"/>
                <a:gd name="T52" fmla="*/ 0 w 1105"/>
                <a:gd name="T53" fmla="*/ 63 h 827"/>
                <a:gd name="T54" fmla="*/ 1346 w 1105"/>
                <a:gd name="T55" fmla="*/ 63 h 8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5"/>
                <a:gd name="T85" fmla="*/ 0 h 827"/>
                <a:gd name="T86" fmla="*/ 1105 w 1105"/>
                <a:gd name="T87" fmla="*/ 827 h 8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5" h="827">
                  <a:moveTo>
                    <a:pt x="1103" y="31"/>
                  </a:moveTo>
                  <a:cubicBezTo>
                    <a:pt x="1098" y="102"/>
                    <a:pt x="1105" y="0"/>
                    <a:pt x="1100" y="103"/>
                  </a:cubicBezTo>
                  <a:cubicBezTo>
                    <a:pt x="1100" y="112"/>
                    <a:pt x="1099" y="121"/>
                    <a:pt x="1097" y="130"/>
                  </a:cubicBezTo>
                  <a:cubicBezTo>
                    <a:pt x="1096" y="135"/>
                    <a:pt x="1094" y="145"/>
                    <a:pt x="1094" y="145"/>
                  </a:cubicBezTo>
                  <a:cubicBezTo>
                    <a:pt x="1092" y="162"/>
                    <a:pt x="1094" y="179"/>
                    <a:pt x="1086" y="194"/>
                  </a:cubicBezTo>
                  <a:cubicBezTo>
                    <a:pt x="1085" y="220"/>
                    <a:pt x="1083" y="242"/>
                    <a:pt x="1074" y="265"/>
                  </a:cubicBezTo>
                  <a:cubicBezTo>
                    <a:pt x="1072" y="277"/>
                    <a:pt x="1074" y="291"/>
                    <a:pt x="1068" y="302"/>
                  </a:cubicBezTo>
                  <a:cubicBezTo>
                    <a:pt x="1068" y="304"/>
                    <a:pt x="1068" y="306"/>
                    <a:pt x="1067" y="308"/>
                  </a:cubicBezTo>
                  <a:cubicBezTo>
                    <a:pt x="1066" y="310"/>
                    <a:pt x="1063" y="309"/>
                    <a:pt x="1062" y="311"/>
                  </a:cubicBezTo>
                  <a:cubicBezTo>
                    <a:pt x="1057" y="326"/>
                    <a:pt x="1057" y="348"/>
                    <a:pt x="1053" y="365"/>
                  </a:cubicBezTo>
                  <a:cubicBezTo>
                    <a:pt x="1052" y="375"/>
                    <a:pt x="1053" y="379"/>
                    <a:pt x="1047" y="386"/>
                  </a:cubicBezTo>
                  <a:cubicBezTo>
                    <a:pt x="1046" y="392"/>
                    <a:pt x="1045" y="396"/>
                    <a:pt x="1041" y="401"/>
                  </a:cubicBezTo>
                  <a:cubicBezTo>
                    <a:pt x="1040" y="413"/>
                    <a:pt x="1031" y="423"/>
                    <a:pt x="1026" y="434"/>
                  </a:cubicBezTo>
                  <a:cubicBezTo>
                    <a:pt x="1021" y="459"/>
                    <a:pt x="1012" y="483"/>
                    <a:pt x="996" y="503"/>
                  </a:cubicBezTo>
                  <a:cubicBezTo>
                    <a:pt x="994" y="516"/>
                    <a:pt x="988" y="531"/>
                    <a:pt x="978" y="539"/>
                  </a:cubicBezTo>
                  <a:cubicBezTo>
                    <a:pt x="976" y="550"/>
                    <a:pt x="963" y="576"/>
                    <a:pt x="951" y="578"/>
                  </a:cubicBezTo>
                  <a:cubicBezTo>
                    <a:pt x="948" y="592"/>
                    <a:pt x="937" y="607"/>
                    <a:pt x="930" y="620"/>
                  </a:cubicBezTo>
                  <a:cubicBezTo>
                    <a:pt x="927" y="633"/>
                    <a:pt x="919" y="644"/>
                    <a:pt x="912" y="655"/>
                  </a:cubicBezTo>
                  <a:cubicBezTo>
                    <a:pt x="911" y="663"/>
                    <a:pt x="910" y="664"/>
                    <a:pt x="903" y="668"/>
                  </a:cubicBezTo>
                  <a:cubicBezTo>
                    <a:pt x="895" y="681"/>
                    <a:pt x="886" y="690"/>
                    <a:pt x="876" y="701"/>
                  </a:cubicBezTo>
                  <a:cubicBezTo>
                    <a:pt x="870" y="708"/>
                    <a:pt x="869" y="717"/>
                    <a:pt x="863" y="724"/>
                  </a:cubicBezTo>
                  <a:cubicBezTo>
                    <a:pt x="852" y="736"/>
                    <a:pt x="844" y="748"/>
                    <a:pt x="834" y="761"/>
                  </a:cubicBezTo>
                  <a:cubicBezTo>
                    <a:pt x="832" y="769"/>
                    <a:pt x="811" y="795"/>
                    <a:pt x="801" y="797"/>
                  </a:cubicBezTo>
                  <a:cubicBezTo>
                    <a:pt x="792" y="801"/>
                    <a:pt x="790" y="810"/>
                    <a:pt x="782" y="815"/>
                  </a:cubicBezTo>
                  <a:cubicBezTo>
                    <a:pt x="781" y="815"/>
                    <a:pt x="774" y="820"/>
                    <a:pt x="773" y="821"/>
                  </a:cubicBezTo>
                  <a:cubicBezTo>
                    <a:pt x="772" y="823"/>
                    <a:pt x="773" y="825"/>
                    <a:pt x="773" y="827"/>
                  </a:cubicBezTo>
                  <a:lnTo>
                    <a:pt x="0" y="50"/>
                  </a:lnTo>
                  <a:lnTo>
                    <a:pt x="1104" y="50"/>
                  </a:lnTo>
                </a:path>
              </a:pathLst>
            </a:custGeom>
            <a:solidFill>
              <a:srgbClr val="FF33CC"/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1" name="Freeform 11"/>
            <p:cNvSpPr>
              <a:spLocks/>
            </p:cNvSpPr>
            <p:nvPr/>
          </p:nvSpPr>
          <p:spPr bwMode="auto">
            <a:xfrm rot="2697228">
              <a:off x="1914" y="2484"/>
              <a:ext cx="1122" cy="846"/>
            </a:xfrm>
            <a:custGeom>
              <a:avLst/>
              <a:gdLst>
                <a:gd name="T0" fmla="*/ 1344 w 1105"/>
                <a:gd name="T1" fmla="*/ 44 h 827"/>
                <a:gd name="T2" fmla="*/ 1341 w 1105"/>
                <a:gd name="T3" fmla="*/ 139 h 827"/>
                <a:gd name="T4" fmla="*/ 1337 w 1105"/>
                <a:gd name="T5" fmla="*/ 174 h 827"/>
                <a:gd name="T6" fmla="*/ 1334 w 1105"/>
                <a:gd name="T7" fmla="*/ 194 h 827"/>
                <a:gd name="T8" fmla="*/ 1324 w 1105"/>
                <a:gd name="T9" fmla="*/ 261 h 827"/>
                <a:gd name="T10" fmla="*/ 1311 w 1105"/>
                <a:gd name="T11" fmla="*/ 356 h 827"/>
                <a:gd name="T12" fmla="*/ 1302 w 1105"/>
                <a:gd name="T13" fmla="*/ 406 h 827"/>
                <a:gd name="T14" fmla="*/ 1301 w 1105"/>
                <a:gd name="T15" fmla="*/ 413 h 827"/>
                <a:gd name="T16" fmla="*/ 1295 w 1105"/>
                <a:gd name="T17" fmla="*/ 417 h 827"/>
                <a:gd name="T18" fmla="*/ 1283 w 1105"/>
                <a:gd name="T19" fmla="*/ 491 h 827"/>
                <a:gd name="T20" fmla="*/ 1276 w 1105"/>
                <a:gd name="T21" fmla="*/ 518 h 827"/>
                <a:gd name="T22" fmla="*/ 1270 w 1105"/>
                <a:gd name="T23" fmla="*/ 539 h 827"/>
                <a:gd name="T24" fmla="*/ 1252 w 1105"/>
                <a:gd name="T25" fmla="*/ 582 h 827"/>
                <a:gd name="T26" fmla="*/ 1215 w 1105"/>
                <a:gd name="T27" fmla="*/ 677 h 827"/>
                <a:gd name="T28" fmla="*/ 1193 w 1105"/>
                <a:gd name="T29" fmla="*/ 725 h 827"/>
                <a:gd name="T30" fmla="*/ 1161 w 1105"/>
                <a:gd name="T31" fmla="*/ 777 h 827"/>
                <a:gd name="T32" fmla="*/ 1134 w 1105"/>
                <a:gd name="T33" fmla="*/ 833 h 827"/>
                <a:gd name="T34" fmla="*/ 1112 w 1105"/>
                <a:gd name="T35" fmla="*/ 879 h 827"/>
                <a:gd name="T36" fmla="*/ 1101 w 1105"/>
                <a:gd name="T37" fmla="*/ 897 h 827"/>
                <a:gd name="T38" fmla="*/ 1068 w 1105"/>
                <a:gd name="T39" fmla="*/ 941 h 827"/>
                <a:gd name="T40" fmla="*/ 1052 w 1105"/>
                <a:gd name="T41" fmla="*/ 973 h 827"/>
                <a:gd name="T42" fmla="*/ 1016 w 1105"/>
                <a:gd name="T43" fmla="*/ 1021 h 827"/>
                <a:gd name="T44" fmla="*/ 978 w 1105"/>
                <a:gd name="T45" fmla="*/ 1071 h 827"/>
                <a:gd name="T46" fmla="*/ 953 w 1105"/>
                <a:gd name="T47" fmla="*/ 1096 h 827"/>
                <a:gd name="T48" fmla="*/ 942 w 1105"/>
                <a:gd name="T49" fmla="*/ 1104 h 827"/>
                <a:gd name="T50" fmla="*/ 942 w 1105"/>
                <a:gd name="T51" fmla="*/ 1110 h 827"/>
                <a:gd name="T52" fmla="*/ 0 w 1105"/>
                <a:gd name="T53" fmla="*/ 63 h 827"/>
                <a:gd name="T54" fmla="*/ 1346 w 1105"/>
                <a:gd name="T55" fmla="*/ 63 h 8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5"/>
                <a:gd name="T85" fmla="*/ 0 h 827"/>
                <a:gd name="T86" fmla="*/ 1105 w 1105"/>
                <a:gd name="T87" fmla="*/ 827 h 8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5" h="827">
                  <a:moveTo>
                    <a:pt x="1103" y="31"/>
                  </a:moveTo>
                  <a:cubicBezTo>
                    <a:pt x="1098" y="102"/>
                    <a:pt x="1105" y="0"/>
                    <a:pt x="1100" y="103"/>
                  </a:cubicBezTo>
                  <a:cubicBezTo>
                    <a:pt x="1100" y="112"/>
                    <a:pt x="1099" y="121"/>
                    <a:pt x="1097" y="130"/>
                  </a:cubicBezTo>
                  <a:cubicBezTo>
                    <a:pt x="1096" y="135"/>
                    <a:pt x="1094" y="145"/>
                    <a:pt x="1094" y="145"/>
                  </a:cubicBezTo>
                  <a:cubicBezTo>
                    <a:pt x="1092" y="162"/>
                    <a:pt x="1094" y="179"/>
                    <a:pt x="1086" y="194"/>
                  </a:cubicBezTo>
                  <a:cubicBezTo>
                    <a:pt x="1085" y="220"/>
                    <a:pt x="1083" y="242"/>
                    <a:pt x="1074" y="265"/>
                  </a:cubicBezTo>
                  <a:cubicBezTo>
                    <a:pt x="1072" y="277"/>
                    <a:pt x="1074" y="291"/>
                    <a:pt x="1068" y="302"/>
                  </a:cubicBezTo>
                  <a:cubicBezTo>
                    <a:pt x="1068" y="304"/>
                    <a:pt x="1068" y="306"/>
                    <a:pt x="1067" y="308"/>
                  </a:cubicBezTo>
                  <a:cubicBezTo>
                    <a:pt x="1066" y="310"/>
                    <a:pt x="1063" y="309"/>
                    <a:pt x="1062" y="311"/>
                  </a:cubicBezTo>
                  <a:cubicBezTo>
                    <a:pt x="1057" y="326"/>
                    <a:pt x="1057" y="348"/>
                    <a:pt x="1053" y="365"/>
                  </a:cubicBezTo>
                  <a:cubicBezTo>
                    <a:pt x="1052" y="375"/>
                    <a:pt x="1053" y="379"/>
                    <a:pt x="1047" y="386"/>
                  </a:cubicBezTo>
                  <a:cubicBezTo>
                    <a:pt x="1046" y="392"/>
                    <a:pt x="1045" y="396"/>
                    <a:pt x="1041" y="401"/>
                  </a:cubicBezTo>
                  <a:cubicBezTo>
                    <a:pt x="1040" y="413"/>
                    <a:pt x="1031" y="423"/>
                    <a:pt x="1026" y="434"/>
                  </a:cubicBezTo>
                  <a:cubicBezTo>
                    <a:pt x="1021" y="459"/>
                    <a:pt x="1012" y="483"/>
                    <a:pt x="996" y="503"/>
                  </a:cubicBezTo>
                  <a:cubicBezTo>
                    <a:pt x="994" y="516"/>
                    <a:pt x="988" y="531"/>
                    <a:pt x="978" y="539"/>
                  </a:cubicBezTo>
                  <a:cubicBezTo>
                    <a:pt x="976" y="550"/>
                    <a:pt x="963" y="576"/>
                    <a:pt x="951" y="578"/>
                  </a:cubicBezTo>
                  <a:cubicBezTo>
                    <a:pt x="948" y="592"/>
                    <a:pt x="937" y="607"/>
                    <a:pt x="930" y="620"/>
                  </a:cubicBezTo>
                  <a:cubicBezTo>
                    <a:pt x="927" y="633"/>
                    <a:pt x="919" y="644"/>
                    <a:pt x="912" y="655"/>
                  </a:cubicBezTo>
                  <a:cubicBezTo>
                    <a:pt x="911" y="663"/>
                    <a:pt x="910" y="664"/>
                    <a:pt x="903" y="668"/>
                  </a:cubicBezTo>
                  <a:cubicBezTo>
                    <a:pt x="895" y="681"/>
                    <a:pt x="886" y="690"/>
                    <a:pt x="876" y="701"/>
                  </a:cubicBezTo>
                  <a:cubicBezTo>
                    <a:pt x="870" y="708"/>
                    <a:pt x="869" y="717"/>
                    <a:pt x="863" y="724"/>
                  </a:cubicBezTo>
                  <a:cubicBezTo>
                    <a:pt x="852" y="736"/>
                    <a:pt x="844" y="748"/>
                    <a:pt x="834" y="761"/>
                  </a:cubicBezTo>
                  <a:cubicBezTo>
                    <a:pt x="832" y="769"/>
                    <a:pt x="811" y="795"/>
                    <a:pt x="801" y="797"/>
                  </a:cubicBezTo>
                  <a:cubicBezTo>
                    <a:pt x="792" y="801"/>
                    <a:pt x="790" y="810"/>
                    <a:pt x="782" y="815"/>
                  </a:cubicBezTo>
                  <a:cubicBezTo>
                    <a:pt x="781" y="815"/>
                    <a:pt x="774" y="820"/>
                    <a:pt x="773" y="821"/>
                  </a:cubicBezTo>
                  <a:cubicBezTo>
                    <a:pt x="772" y="823"/>
                    <a:pt x="773" y="825"/>
                    <a:pt x="773" y="827"/>
                  </a:cubicBezTo>
                  <a:lnTo>
                    <a:pt x="0" y="50"/>
                  </a:lnTo>
                  <a:lnTo>
                    <a:pt x="1104" y="50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2" name="Freeform 12"/>
            <p:cNvSpPr>
              <a:spLocks/>
            </p:cNvSpPr>
            <p:nvPr/>
          </p:nvSpPr>
          <p:spPr bwMode="auto">
            <a:xfrm rot="8089002">
              <a:off x="1104" y="1956"/>
              <a:ext cx="1122" cy="846"/>
            </a:xfrm>
            <a:custGeom>
              <a:avLst/>
              <a:gdLst>
                <a:gd name="T0" fmla="*/ 1344 w 1105"/>
                <a:gd name="T1" fmla="*/ 44 h 827"/>
                <a:gd name="T2" fmla="*/ 1341 w 1105"/>
                <a:gd name="T3" fmla="*/ 139 h 827"/>
                <a:gd name="T4" fmla="*/ 1337 w 1105"/>
                <a:gd name="T5" fmla="*/ 174 h 827"/>
                <a:gd name="T6" fmla="*/ 1334 w 1105"/>
                <a:gd name="T7" fmla="*/ 194 h 827"/>
                <a:gd name="T8" fmla="*/ 1324 w 1105"/>
                <a:gd name="T9" fmla="*/ 261 h 827"/>
                <a:gd name="T10" fmla="*/ 1311 w 1105"/>
                <a:gd name="T11" fmla="*/ 356 h 827"/>
                <a:gd name="T12" fmla="*/ 1302 w 1105"/>
                <a:gd name="T13" fmla="*/ 406 h 827"/>
                <a:gd name="T14" fmla="*/ 1301 w 1105"/>
                <a:gd name="T15" fmla="*/ 413 h 827"/>
                <a:gd name="T16" fmla="*/ 1295 w 1105"/>
                <a:gd name="T17" fmla="*/ 417 h 827"/>
                <a:gd name="T18" fmla="*/ 1283 w 1105"/>
                <a:gd name="T19" fmla="*/ 491 h 827"/>
                <a:gd name="T20" fmla="*/ 1276 w 1105"/>
                <a:gd name="T21" fmla="*/ 518 h 827"/>
                <a:gd name="T22" fmla="*/ 1270 w 1105"/>
                <a:gd name="T23" fmla="*/ 539 h 827"/>
                <a:gd name="T24" fmla="*/ 1252 w 1105"/>
                <a:gd name="T25" fmla="*/ 582 h 827"/>
                <a:gd name="T26" fmla="*/ 1215 w 1105"/>
                <a:gd name="T27" fmla="*/ 677 h 827"/>
                <a:gd name="T28" fmla="*/ 1193 w 1105"/>
                <a:gd name="T29" fmla="*/ 725 h 827"/>
                <a:gd name="T30" fmla="*/ 1161 w 1105"/>
                <a:gd name="T31" fmla="*/ 777 h 827"/>
                <a:gd name="T32" fmla="*/ 1134 w 1105"/>
                <a:gd name="T33" fmla="*/ 833 h 827"/>
                <a:gd name="T34" fmla="*/ 1112 w 1105"/>
                <a:gd name="T35" fmla="*/ 879 h 827"/>
                <a:gd name="T36" fmla="*/ 1101 w 1105"/>
                <a:gd name="T37" fmla="*/ 897 h 827"/>
                <a:gd name="T38" fmla="*/ 1068 w 1105"/>
                <a:gd name="T39" fmla="*/ 941 h 827"/>
                <a:gd name="T40" fmla="*/ 1052 w 1105"/>
                <a:gd name="T41" fmla="*/ 973 h 827"/>
                <a:gd name="T42" fmla="*/ 1016 w 1105"/>
                <a:gd name="T43" fmla="*/ 1021 h 827"/>
                <a:gd name="T44" fmla="*/ 978 w 1105"/>
                <a:gd name="T45" fmla="*/ 1071 h 827"/>
                <a:gd name="T46" fmla="*/ 953 w 1105"/>
                <a:gd name="T47" fmla="*/ 1096 h 827"/>
                <a:gd name="T48" fmla="*/ 942 w 1105"/>
                <a:gd name="T49" fmla="*/ 1104 h 827"/>
                <a:gd name="T50" fmla="*/ 942 w 1105"/>
                <a:gd name="T51" fmla="*/ 1110 h 827"/>
                <a:gd name="T52" fmla="*/ 0 w 1105"/>
                <a:gd name="T53" fmla="*/ 63 h 827"/>
                <a:gd name="T54" fmla="*/ 1346 w 1105"/>
                <a:gd name="T55" fmla="*/ 63 h 8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5"/>
                <a:gd name="T85" fmla="*/ 0 h 827"/>
                <a:gd name="T86" fmla="*/ 1105 w 1105"/>
                <a:gd name="T87" fmla="*/ 827 h 8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5" h="827">
                  <a:moveTo>
                    <a:pt x="1103" y="31"/>
                  </a:moveTo>
                  <a:cubicBezTo>
                    <a:pt x="1098" y="102"/>
                    <a:pt x="1105" y="0"/>
                    <a:pt x="1100" y="103"/>
                  </a:cubicBezTo>
                  <a:cubicBezTo>
                    <a:pt x="1100" y="112"/>
                    <a:pt x="1099" y="121"/>
                    <a:pt x="1097" y="130"/>
                  </a:cubicBezTo>
                  <a:cubicBezTo>
                    <a:pt x="1096" y="135"/>
                    <a:pt x="1094" y="145"/>
                    <a:pt x="1094" y="145"/>
                  </a:cubicBezTo>
                  <a:cubicBezTo>
                    <a:pt x="1092" y="162"/>
                    <a:pt x="1094" y="179"/>
                    <a:pt x="1086" y="194"/>
                  </a:cubicBezTo>
                  <a:cubicBezTo>
                    <a:pt x="1085" y="220"/>
                    <a:pt x="1083" y="242"/>
                    <a:pt x="1074" y="265"/>
                  </a:cubicBezTo>
                  <a:cubicBezTo>
                    <a:pt x="1072" y="277"/>
                    <a:pt x="1074" y="291"/>
                    <a:pt x="1068" y="302"/>
                  </a:cubicBezTo>
                  <a:cubicBezTo>
                    <a:pt x="1068" y="304"/>
                    <a:pt x="1068" y="306"/>
                    <a:pt x="1067" y="308"/>
                  </a:cubicBezTo>
                  <a:cubicBezTo>
                    <a:pt x="1066" y="310"/>
                    <a:pt x="1063" y="309"/>
                    <a:pt x="1062" y="311"/>
                  </a:cubicBezTo>
                  <a:cubicBezTo>
                    <a:pt x="1057" y="326"/>
                    <a:pt x="1057" y="348"/>
                    <a:pt x="1053" y="365"/>
                  </a:cubicBezTo>
                  <a:cubicBezTo>
                    <a:pt x="1052" y="375"/>
                    <a:pt x="1053" y="379"/>
                    <a:pt x="1047" y="386"/>
                  </a:cubicBezTo>
                  <a:cubicBezTo>
                    <a:pt x="1046" y="392"/>
                    <a:pt x="1045" y="396"/>
                    <a:pt x="1041" y="401"/>
                  </a:cubicBezTo>
                  <a:cubicBezTo>
                    <a:pt x="1040" y="413"/>
                    <a:pt x="1031" y="423"/>
                    <a:pt x="1026" y="434"/>
                  </a:cubicBezTo>
                  <a:cubicBezTo>
                    <a:pt x="1021" y="459"/>
                    <a:pt x="1012" y="483"/>
                    <a:pt x="996" y="503"/>
                  </a:cubicBezTo>
                  <a:cubicBezTo>
                    <a:pt x="994" y="516"/>
                    <a:pt x="988" y="531"/>
                    <a:pt x="978" y="539"/>
                  </a:cubicBezTo>
                  <a:cubicBezTo>
                    <a:pt x="976" y="550"/>
                    <a:pt x="963" y="576"/>
                    <a:pt x="951" y="578"/>
                  </a:cubicBezTo>
                  <a:cubicBezTo>
                    <a:pt x="948" y="592"/>
                    <a:pt x="937" y="607"/>
                    <a:pt x="930" y="620"/>
                  </a:cubicBezTo>
                  <a:cubicBezTo>
                    <a:pt x="927" y="633"/>
                    <a:pt x="919" y="644"/>
                    <a:pt x="912" y="655"/>
                  </a:cubicBezTo>
                  <a:cubicBezTo>
                    <a:pt x="911" y="663"/>
                    <a:pt x="910" y="664"/>
                    <a:pt x="903" y="668"/>
                  </a:cubicBezTo>
                  <a:cubicBezTo>
                    <a:pt x="895" y="681"/>
                    <a:pt x="886" y="690"/>
                    <a:pt x="876" y="701"/>
                  </a:cubicBezTo>
                  <a:cubicBezTo>
                    <a:pt x="870" y="708"/>
                    <a:pt x="869" y="717"/>
                    <a:pt x="863" y="724"/>
                  </a:cubicBezTo>
                  <a:cubicBezTo>
                    <a:pt x="852" y="736"/>
                    <a:pt x="844" y="748"/>
                    <a:pt x="834" y="761"/>
                  </a:cubicBezTo>
                  <a:cubicBezTo>
                    <a:pt x="832" y="769"/>
                    <a:pt x="811" y="795"/>
                    <a:pt x="801" y="797"/>
                  </a:cubicBezTo>
                  <a:cubicBezTo>
                    <a:pt x="792" y="801"/>
                    <a:pt x="790" y="810"/>
                    <a:pt x="782" y="815"/>
                  </a:cubicBezTo>
                  <a:cubicBezTo>
                    <a:pt x="781" y="815"/>
                    <a:pt x="774" y="820"/>
                    <a:pt x="773" y="821"/>
                  </a:cubicBezTo>
                  <a:cubicBezTo>
                    <a:pt x="772" y="823"/>
                    <a:pt x="773" y="825"/>
                    <a:pt x="773" y="827"/>
                  </a:cubicBezTo>
                  <a:lnTo>
                    <a:pt x="0" y="50"/>
                  </a:lnTo>
                  <a:lnTo>
                    <a:pt x="1104" y="50"/>
                  </a:lnTo>
                </a:path>
              </a:pathLst>
            </a:custGeom>
            <a:solidFill>
              <a:srgbClr val="FF33CC"/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3" name="Freeform 13"/>
            <p:cNvSpPr>
              <a:spLocks/>
            </p:cNvSpPr>
            <p:nvPr/>
          </p:nvSpPr>
          <p:spPr bwMode="auto">
            <a:xfrm rot="5400000">
              <a:off x="1398" y="2388"/>
              <a:ext cx="1122" cy="846"/>
            </a:xfrm>
            <a:custGeom>
              <a:avLst/>
              <a:gdLst>
                <a:gd name="T0" fmla="*/ 1344 w 1105"/>
                <a:gd name="T1" fmla="*/ 44 h 827"/>
                <a:gd name="T2" fmla="*/ 1341 w 1105"/>
                <a:gd name="T3" fmla="*/ 139 h 827"/>
                <a:gd name="T4" fmla="*/ 1337 w 1105"/>
                <a:gd name="T5" fmla="*/ 174 h 827"/>
                <a:gd name="T6" fmla="*/ 1334 w 1105"/>
                <a:gd name="T7" fmla="*/ 194 h 827"/>
                <a:gd name="T8" fmla="*/ 1324 w 1105"/>
                <a:gd name="T9" fmla="*/ 261 h 827"/>
                <a:gd name="T10" fmla="*/ 1311 w 1105"/>
                <a:gd name="T11" fmla="*/ 356 h 827"/>
                <a:gd name="T12" fmla="*/ 1302 w 1105"/>
                <a:gd name="T13" fmla="*/ 406 h 827"/>
                <a:gd name="T14" fmla="*/ 1301 w 1105"/>
                <a:gd name="T15" fmla="*/ 413 h 827"/>
                <a:gd name="T16" fmla="*/ 1295 w 1105"/>
                <a:gd name="T17" fmla="*/ 417 h 827"/>
                <a:gd name="T18" fmla="*/ 1283 w 1105"/>
                <a:gd name="T19" fmla="*/ 491 h 827"/>
                <a:gd name="T20" fmla="*/ 1276 w 1105"/>
                <a:gd name="T21" fmla="*/ 518 h 827"/>
                <a:gd name="T22" fmla="*/ 1270 w 1105"/>
                <a:gd name="T23" fmla="*/ 539 h 827"/>
                <a:gd name="T24" fmla="*/ 1252 w 1105"/>
                <a:gd name="T25" fmla="*/ 582 h 827"/>
                <a:gd name="T26" fmla="*/ 1215 w 1105"/>
                <a:gd name="T27" fmla="*/ 677 h 827"/>
                <a:gd name="T28" fmla="*/ 1193 w 1105"/>
                <a:gd name="T29" fmla="*/ 725 h 827"/>
                <a:gd name="T30" fmla="*/ 1161 w 1105"/>
                <a:gd name="T31" fmla="*/ 777 h 827"/>
                <a:gd name="T32" fmla="*/ 1134 w 1105"/>
                <a:gd name="T33" fmla="*/ 833 h 827"/>
                <a:gd name="T34" fmla="*/ 1112 w 1105"/>
                <a:gd name="T35" fmla="*/ 879 h 827"/>
                <a:gd name="T36" fmla="*/ 1101 w 1105"/>
                <a:gd name="T37" fmla="*/ 897 h 827"/>
                <a:gd name="T38" fmla="*/ 1068 w 1105"/>
                <a:gd name="T39" fmla="*/ 941 h 827"/>
                <a:gd name="T40" fmla="*/ 1052 w 1105"/>
                <a:gd name="T41" fmla="*/ 973 h 827"/>
                <a:gd name="T42" fmla="*/ 1016 w 1105"/>
                <a:gd name="T43" fmla="*/ 1021 h 827"/>
                <a:gd name="T44" fmla="*/ 978 w 1105"/>
                <a:gd name="T45" fmla="*/ 1071 h 827"/>
                <a:gd name="T46" fmla="*/ 953 w 1105"/>
                <a:gd name="T47" fmla="*/ 1096 h 827"/>
                <a:gd name="T48" fmla="*/ 942 w 1105"/>
                <a:gd name="T49" fmla="*/ 1104 h 827"/>
                <a:gd name="T50" fmla="*/ 942 w 1105"/>
                <a:gd name="T51" fmla="*/ 1110 h 827"/>
                <a:gd name="T52" fmla="*/ 0 w 1105"/>
                <a:gd name="T53" fmla="*/ 63 h 827"/>
                <a:gd name="T54" fmla="*/ 1346 w 1105"/>
                <a:gd name="T55" fmla="*/ 63 h 8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5"/>
                <a:gd name="T85" fmla="*/ 0 h 827"/>
                <a:gd name="T86" fmla="*/ 1105 w 1105"/>
                <a:gd name="T87" fmla="*/ 827 h 8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5" h="827">
                  <a:moveTo>
                    <a:pt x="1103" y="31"/>
                  </a:moveTo>
                  <a:cubicBezTo>
                    <a:pt x="1098" y="102"/>
                    <a:pt x="1105" y="0"/>
                    <a:pt x="1100" y="103"/>
                  </a:cubicBezTo>
                  <a:cubicBezTo>
                    <a:pt x="1100" y="112"/>
                    <a:pt x="1099" y="121"/>
                    <a:pt x="1097" y="130"/>
                  </a:cubicBezTo>
                  <a:cubicBezTo>
                    <a:pt x="1096" y="135"/>
                    <a:pt x="1094" y="145"/>
                    <a:pt x="1094" y="145"/>
                  </a:cubicBezTo>
                  <a:cubicBezTo>
                    <a:pt x="1092" y="162"/>
                    <a:pt x="1094" y="179"/>
                    <a:pt x="1086" y="194"/>
                  </a:cubicBezTo>
                  <a:cubicBezTo>
                    <a:pt x="1085" y="220"/>
                    <a:pt x="1083" y="242"/>
                    <a:pt x="1074" y="265"/>
                  </a:cubicBezTo>
                  <a:cubicBezTo>
                    <a:pt x="1072" y="277"/>
                    <a:pt x="1074" y="291"/>
                    <a:pt x="1068" y="302"/>
                  </a:cubicBezTo>
                  <a:cubicBezTo>
                    <a:pt x="1068" y="304"/>
                    <a:pt x="1068" y="306"/>
                    <a:pt x="1067" y="308"/>
                  </a:cubicBezTo>
                  <a:cubicBezTo>
                    <a:pt x="1066" y="310"/>
                    <a:pt x="1063" y="309"/>
                    <a:pt x="1062" y="311"/>
                  </a:cubicBezTo>
                  <a:cubicBezTo>
                    <a:pt x="1057" y="326"/>
                    <a:pt x="1057" y="348"/>
                    <a:pt x="1053" y="365"/>
                  </a:cubicBezTo>
                  <a:cubicBezTo>
                    <a:pt x="1052" y="375"/>
                    <a:pt x="1053" y="379"/>
                    <a:pt x="1047" y="386"/>
                  </a:cubicBezTo>
                  <a:cubicBezTo>
                    <a:pt x="1046" y="392"/>
                    <a:pt x="1045" y="396"/>
                    <a:pt x="1041" y="401"/>
                  </a:cubicBezTo>
                  <a:cubicBezTo>
                    <a:pt x="1040" y="413"/>
                    <a:pt x="1031" y="423"/>
                    <a:pt x="1026" y="434"/>
                  </a:cubicBezTo>
                  <a:cubicBezTo>
                    <a:pt x="1021" y="459"/>
                    <a:pt x="1012" y="483"/>
                    <a:pt x="996" y="503"/>
                  </a:cubicBezTo>
                  <a:cubicBezTo>
                    <a:pt x="994" y="516"/>
                    <a:pt x="988" y="531"/>
                    <a:pt x="978" y="539"/>
                  </a:cubicBezTo>
                  <a:cubicBezTo>
                    <a:pt x="976" y="550"/>
                    <a:pt x="963" y="576"/>
                    <a:pt x="951" y="578"/>
                  </a:cubicBezTo>
                  <a:cubicBezTo>
                    <a:pt x="948" y="592"/>
                    <a:pt x="937" y="607"/>
                    <a:pt x="930" y="620"/>
                  </a:cubicBezTo>
                  <a:cubicBezTo>
                    <a:pt x="927" y="633"/>
                    <a:pt x="919" y="644"/>
                    <a:pt x="912" y="655"/>
                  </a:cubicBezTo>
                  <a:cubicBezTo>
                    <a:pt x="911" y="663"/>
                    <a:pt x="910" y="664"/>
                    <a:pt x="903" y="668"/>
                  </a:cubicBezTo>
                  <a:cubicBezTo>
                    <a:pt x="895" y="681"/>
                    <a:pt x="886" y="690"/>
                    <a:pt x="876" y="701"/>
                  </a:cubicBezTo>
                  <a:cubicBezTo>
                    <a:pt x="870" y="708"/>
                    <a:pt x="869" y="717"/>
                    <a:pt x="863" y="724"/>
                  </a:cubicBezTo>
                  <a:cubicBezTo>
                    <a:pt x="852" y="736"/>
                    <a:pt x="844" y="748"/>
                    <a:pt x="834" y="761"/>
                  </a:cubicBezTo>
                  <a:cubicBezTo>
                    <a:pt x="832" y="769"/>
                    <a:pt x="811" y="795"/>
                    <a:pt x="801" y="797"/>
                  </a:cubicBezTo>
                  <a:cubicBezTo>
                    <a:pt x="792" y="801"/>
                    <a:pt x="790" y="810"/>
                    <a:pt x="782" y="815"/>
                  </a:cubicBezTo>
                  <a:cubicBezTo>
                    <a:pt x="781" y="815"/>
                    <a:pt x="774" y="820"/>
                    <a:pt x="773" y="821"/>
                  </a:cubicBezTo>
                  <a:cubicBezTo>
                    <a:pt x="772" y="823"/>
                    <a:pt x="773" y="825"/>
                    <a:pt x="773" y="827"/>
                  </a:cubicBezTo>
                  <a:lnTo>
                    <a:pt x="0" y="50"/>
                  </a:lnTo>
                  <a:lnTo>
                    <a:pt x="1104" y="50"/>
                  </a:lnTo>
                </a:path>
              </a:pathLst>
            </a:custGeom>
            <a:solidFill>
              <a:srgbClr val="3333FF"/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4" name="Freeform 14"/>
            <p:cNvSpPr>
              <a:spLocks/>
            </p:cNvSpPr>
            <p:nvPr/>
          </p:nvSpPr>
          <p:spPr bwMode="auto">
            <a:xfrm rot="-8093803">
              <a:off x="1632" y="1140"/>
              <a:ext cx="1122" cy="846"/>
            </a:xfrm>
            <a:custGeom>
              <a:avLst/>
              <a:gdLst>
                <a:gd name="T0" fmla="*/ 1344 w 1105"/>
                <a:gd name="T1" fmla="*/ 44 h 827"/>
                <a:gd name="T2" fmla="*/ 1341 w 1105"/>
                <a:gd name="T3" fmla="*/ 139 h 827"/>
                <a:gd name="T4" fmla="*/ 1337 w 1105"/>
                <a:gd name="T5" fmla="*/ 174 h 827"/>
                <a:gd name="T6" fmla="*/ 1334 w 1105"/>
                <a:gd name="T7" fmla="*/ 194 h 827"/>
                <a:gd name="T8" fmla="*/ 1324 w 1105"/>
                <a:gd name="T9" fmla="*/ 261 h 827"/>
                <a:gd name="T10" fmla="*/ 1311 w 1105"/>
                <a:gd name="T11" fmla="*/ 356 h 827"/>
                <a:gd name="T12" fmla="*/ 1302 w 1105"/>
                <a:gd name="T13" fmla="*/ 406 h 827"/>
                <a:gd name="T14" fmla="*/ 1301 w 1105"/>
                <a:gd name="T15" fmla="*/ 413 h 827"/>
                <a:gd name="T16" fmla="*/ 1295 w 1105"/>
                <a:gd name="T17" fmla="*/ 417 h 827"/>
                <a:gd name="T18" fmla="*/ 1283 w 1105"/>
                <a:gd name="T19" fmla="*/ 491 h 827"/>
                <a:gd name="T20" fmla="*/ 1276 w 1105"/>
                <a:gd name="T21" fmla="*/ 518 h 827"/>
                <a:gd name="T22" fmla="*/ 1270 w 1105"/>
                <a:gd name="T23" fmla="*/ 539 h 827"/>
                <a:gd name="T24" fmla="*/ 1252 w 1105"/>
                <a:gd name="T25" fmla="*/ 582 h 827"/>
                <a:gd name="T26" fmla="*/ 1215 w 1105"/>
                <a:gd name="T27" fmla="*/ 677 h 827"/>
                <a:gd name="T28" fmla="*/ 1193 w 1105"/>
                <a:gd name="T29" fmla="*/ 725 h 827"/>
                <a:gd name="T30" fmla="*/ 1161 w 1105"/>
                <a:gd name="T31" fmla="*/ 777 h 827"/>
                <a:gd name="T32" fmla="*/ 1134 w 1105"/>
                <a:gd name="T33" fmla="*/ 833 h 827"/>
                <a:gd name="T34" fmla="*/ 1112 w 1105"/>
                <a:gd name="T35" fmla="*/ 879 h 827"/>
                <a:gd name="T36" fmla="*/ 1101 w 1105"/>
                <a:gd name="T37" fmla="*/ 897 h 827"/>
                <a:gd name="T38" fmla="*/ 1068 w 1105"/>
                <a:gd name="T39" fmla="*/ 941 h 827"/>
                <a:gd name="T40" fmla="*/ 1052 w 1105"/>
                <a:gd name="T41" fmla="*/ 973 h 827"/>
                <a:gd name="T42" fmla="*/ 1016 w 1105"/>
                <a:gd name="T43" fmla="*/ 1021 h 827"/>
                <a:gd name="T44" fmla="*/ 978 w 1105"/>
                <a:gd name="T45" fmla="*/ 1071 h 827"/>
                <a:gd name="T46" fmla="*/ 953 w 1105"/>
                <a:gd name="T47" fmla="*/ 1096 h 827"/>
                <a:gd name="T48" fmla="*/ 942 w 1105"/>
                <a:gd name="T49" fmla="*/ 1104 h 827"/>
                <a:gd name="T50" fmla="*/ 942 w 1105"/>
                <a:gd name="T51" fmla="*/ 1110 h 827"/>
                <a:gd name="T52" fmla="*/ 0 w 1105"/>
                <a:gd name="T53" fmla="*/ 63 h 827"/>
                <a:gd name="T54" fmla="*/ 1346 w 1105"/>
                <a:gd name="T55" fmla="*/ 63 h 8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5"/>
                <a:gd name="T85" fmla="*/ 0 h 827"/>
                <a:gd name="T86" fmla="*/ 1105 w 1105"/>
                <a:gd name="T87" fmla="*/ 827 h 8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5" h="827">
                  <a:moveTo>
                    <a:pt x="1103" y="31"/>
                  </a:moveTo>
                  <a:cubicBezTo>
                    <a:pt x="1098" y="102"/>
                    <a:pt x="1105" y="0"/>
                    <a:pt x="1100" y="103"/>
                  </a:cubicBezTo>
                  <a:cubicBezTo>
                    <a:pt x="1100" y="112"/>
                    <a:pt x="1099" y="121"/>
                    <a:pt x="1097" y="130"/>
                  </a:cubicBezTo>
                  <a:cubicBezTo>
                    <a:pt x="1096" y="135"/>
                    <a:pt x="1094" y="145"/>
                    <a:pt x="1094" y="145"/>
                  </a:cubicBezTo>
                  <a:cubicBezTo>
                    <a:pt x="1092" y="162"/>
                    <a:pt x="1094" y="179"/>
                    <a:pt x="1086" y="194"/>
                  </a:cubicBezTo>
                  <a:cubicBezTo>
                    <a:pt x="1085" y="220"/>
                    <a:pt x="1083" y="242"/>
                    <a:pt x="1074" y="265"/>
                  </a:cubicBezTo>
                  <a:cubicBezTo>
                    <a:pt x="1072" y="277"/>
                    <a:pt x="1074" y="291"/>
                    <a:pt x="1068" y="302"/>
                  </a:cubicBezTo>
                  <a:cubicBezTo>
                    <a:pt x="1068" y="304"/>
                    <a:pt x="1068" y="306"/>
                    <a:pt x="1067" y="308"/>
                  </a:cubicBezTo>
                  <a:cubicBezTo>
                    <a:pt x="1066" y="310"/>
                    <a:pt x="1063" y="309"/>
                    <a:pt x="1062" y="311"/>
                  </a:cubicBezTo>
                  <a:cubicBezTo>
                    <a:pt x="1057" y="326"/>
                    <a:pt x="1057" y="348"/>
                    <a:pt x="1053" y="365"/>
                  </a:cubicBezTo>
                  <a:cubicBezTo>
                    <a:pt x="1052" y="375"/>
                    <a:pt x="1053" y="379"/>
                    <a:pt x="1047" y="386"/>
                  </a:cubicBezTo>
                  <a:cubicBezTo>
                    <a:pt x="1046" y="392"/>
                    <a:pt x="1045" y="396"/>
                    <a:pt x="1041" y="401"/>
                  </a:cubicBezTo>
                  <a:cubicBezTo>
                    <a:pt x="1040" y="413"/>
                    <a:pt x="1031" y="423"/>
                    <a:pt x="1026" y="434"/>
                  </a:cubicBezTo>
                  <a:cubicBezTo>
                    <a:pt x="1021" y="459"/>
                    <a:pt x="1012" y="483"/>
                    <a:pt x="996" y="503"/>
                  </a:cubicBezTo>
                  <a:cubicBezTo>
                    <a:pt x="994" y="516"/>
                    <a:pt x="988" y="531"/>
                    <a:pt x="978" y="539"/>
                  </a:cubicBezTo>
                  <a:cubicBezTo>
                    <a:pt x="976" y="550"/>
                    <a:pt x="963" y="576"/>
                    <a:pt x="951" y="578"/>
                  </a:cubicBezTo>
                  <a:cubicBezTo>
                    <a:pt x="948" y="592"/>
                    <a:pt x="937" y="607"/>
                    <a:pt x="930" y="620"/>
                  </a:cubicBezTo>
                  <a:cubicBezTo>
                    <a:pt x="927" y="633"/>
                    <a:pt x="919" y="644"/>
                    <a:pt x="912" y="655"/>
                  </a:cubicBezTo>
                  <a:cubicBezTo>
                    <a:pt x="911" y="663"/>
                    <a:pt x="910" y="664"/>
                    <a:pt x="903" y="668"/>
                  </a:cubicBezTo>
                  <a:cubicBezTo>
                    <a:pt x="895" y="681"/>
                    <a:pt x="886" y="690"/>
                    <a:pt x="876" y="701"/>
                  </a:cubicBezTo>
                  <a:cubicBezTo>
                    <a:pt x="870" y="708"/>
                    <a:pt x="869" y="717"/>
                    <a:pt x="863" y="724"/>
                  </a:cubicBezTo>
                  <a:cubicBezTo>
                    <a:pt x="852" y="736"/>
                    <a:pt x="844" y="748"/>
                    <a:pt x="834" y="761"/>
                  </a:cubicBezTo>
                  <a:cubicBezTo>
                    <a:pt x="832" y="769"/>
                    <a:pt x="811" y="795"/>
                    <a:pt x="801" y="797"/>
                  </a:cubicBezTo>
                  <a:cubicBezTo>
                    <a:pt x="792" y="801"/>
                    <a:pt x="790" y="810"/>
                    <a:pt x="782" y="815"/>
                  </a:cubicBezTo>
                  <a:cubicBezTo>
                    <a:pt x="781" y="815"/>
                    <a:pt x="774" y="820"/>
                    <a:pt x="773" y="821"/>
                  </a:cubicBezTo>
                  <a:cubicBezTo>
                    <a:pt x="772" y="823"/>
                    <a:pt x="773" y="825"/>
                    <a:pt x="773" y="827"/>
                  </a:cubicBezTo>
                  <a:lnTo>
                    <a:pt x="0" y="50"/>
                  </a:lnTo>
                  <a:lnTo>
                    <a:pt x="1104" y="50"/>
                  </a:lnTo>
                </a:path>
              </a:pathLst>
            </a:custGeom>
            <a:solidFill>
              <a:srgbClr val="FFFF66"/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5" name="Freeform 15"/>
            <p:cNvSpPr>
              <a:spLocks/>
            </p:cNvSpPr>
            <p:nvPr/>
          </p:nvSpPr>
          <p:spPr bwMode="auto">
            <a:xfrm rot="10800000">
              <a:off x="1200" y="1434"/>
              <a:ext cx="1122" cy="846"/>
            </a:xfrm>
            <a:custGeom>
              <a:avLst/>
              <a:gdLst>
                <a:gd name="T0" fmla="*/ 1344 w 1105"/>
                <a:gd name="T1" fmla="*/ 44 h 827"/>
                <a:gd name="T2" fmla="*/ 1341 w 1105"/>
                <a:gd name="T3" fmla="*/ 139 h 827"/>
                <a:gd name="T4" fmla="*/ 1337 w 1105"/>
                <a:gd name="T5" fmla="*/ 174 h 827"/>
                <a:gd name="T6" fmla="*/ 1334 w 1105"/>
                <a:gd name="T7" fmla="*/ 194 h 827"/>
                <a:gd name="T8" fmla="*/ 1324 w 1105"/>
                <a:gd name="T9" fmla="*/ 261 h 827"/>
                <a:gd name="T10" fmla="*/ 1311 w 1105"/>
                <a:gd name="T11" fmla="*/ 356 h 827"/>
                <a:gd name="T12" fmla="*/ 1302 w 1105"/>
                <a:gd name="T13" fmla="*/ 406 h 827"/>
                <a:gd name="T14" fmla="*/ 1301 w 1105"/>
                <a:gd name="T15" fmla="*/ 413 h 827"/>
                <a:gd name="T16" fmla="*/ 1295 w 1105"/>
                <a:gd name="T17" fmla="*/ 417 h 827"/>
                <a:gd name="T18" fmla="*/ 1283 w 1105"/>
                <a:gd name="T19" fmla="*/ 491 h 827"/>
                <a:gd name="T20" fmla="*/ 1276 w 1105"/>
                <a:gd name="T21" fmla="*/ 518 h 827"/>
                <a:gd name="T22" fmla="*/ 1270 w 1105"/>
                <a:gd name="T23" fmla="*/ 539 h 827"/>
                <a:gd name="T24" fmla="*/ 1252 w 1105"/>
                <a:gd name="T25" fmla="*/ 582 h 827"/>
                <a:gd name="T26" fmla="*/ 1215 w 1105"/>
                <a:gd name="T27" fmla="*/ 677 h 827"/>
                <a:gd name="T28" fmla="*/ 1193 w 1105"/>
                <a:gd name="T29" fmla="*/ 725 h 827"/>
                <a:gd name="T30" fmla="*/ 1161 w 1105"/>
                <a:gd name="T31" fmla="*/ 777 h 827"/>
                <a:gd name="T32" fmla="*/ 1134 w 1105"/>
                <a:gd name="T33" fmla="*/ 833 h 827"/>
                <a:gd name="T34" fmla="*/ 1112 w 1105"/>
                <a:gd name="T35" fmla="*/ 879 h 827"/>
                <a:gd name="T36" fmla="*/ 1101 w 1105"/>
                <a:gd name="T37" fmla="*/ 897 h 827"/>
                <a:gd name="T38" fmla="*/ 1068 w 1105"/>
                <a:gd name="T39" fmla="*/ 941 h 827"/>
                <a:gd name="T40" fmla="*/ 1052 w 1105"/>
                <a:gd name="T41" fmla="*/ 973 h 827"/>
                <a:gd name="T42" fmla="*/ 1016 w 1105"/>
                <a:gd name="T43" fmla="*/ 1021 h 827"/>
                <a:gd name="T44" fmla="*/ 978 w 1105"/>
                <a:gd name="T45" fmla="*/ 1071 h 827"/>
                <a:gd name="T46" fmla="*/ 953 w 1105"/>
                <a:gd name="T47" fmla="*/ 1096 h 827"/>
                <a:gd name="T48" fmla="*/ 942 w 1105"/>
                <a:gd name="T49" fmla="*/ 1104 h 827"/>
                <a:gd name="T50" fmla="*/ 942 w 1105"/>
                <a:gd name="T51" fmla="*/ 1110 h 827"/>
                <a:gd name="T52" fmla="*/ 0 w 1105"/>
                <a:gd name="T53" fmla="*/ 63 h 827"/>
                <a:gd name="T54" fmla="*/ 1346 w 1105"/>
                <a:gd name="T55" fmla="*/ 63 h 8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5"/>
                <a:gd name="T85" fmla="*/ 0 h 827"/>
                <a:gd name="T86" fmla="*/ 1105 w 1105"/>
                <a:gd name="T87" fmla="*/ 827 h 8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5" h="827">
                  <a:moveTo>
                    <a:pt x="1103" y="31"/>
                  </a:moveTo>
                  <a:cubicBezTo>
                    <a:pt x="1098" y="102"/>
                    <a:pt x="1105" y="0"/>
                    <a:pt x="1100" y="103"/>
                  </a:cubicBezTo>
                  <a:cubicBezTo>
                    <a:pt x="1100" y="112"/>
                    <a:pt x="1099" y="121"/>
                    <a:pt x="1097" y="130"/>
                  </a:cubicBezTo>
                  <a:cubicBezTo>
                    <a:pt x="1096" y="135"/>
                    <a:pt x="1094" y="145"/>
                    <a:pt x="1094" y="145"/>
                  </a:cubicBezTo>
                  <a:cubicBezTo>
                    <a:pt x="1092" y="162"/>
                    <a:pt x="1094" y="179"/>
                    <a:pt x="1086" y="194"/>
                  </a:cubicBezTo>
                  <a:cubicBezTo>
                    <a:pt x="1085" y="220"/>
                    <a:pt x="1083" y="242"/>
                    <a:pt x="1074" y="265"/>
                  </a:cubicBezTo>
                  <a:cubicBezTo>
                    <a:pt x="1072" y="277"/>
                    <a:pt x="1074" y="291"/>
                    <a:pt x="1068" y="302"/>
                  </a:cubicBezTo>
                  <a:cubicBezTo>
                    <a:pt x="1068" y="304"/>
                    <a:pt x="1068" y="306"/>
                    <a:pt x="1067" y="308"/>
                  </a:cubicBezTo>
                  <a:cubicBezTo>
                    <a:pt x="1066" y="310"/>
                    <a:pt x="1063" y="309"/>
                    <a:pt x="1062" y="311"/>
                  </a:cubicBezTo>
                  <a:cubicBezTo>
                    <a:pt x="1057" y="326"/>
                    <a:pt x="1057" y="348"/>
                    <a:pt x="1053" y="365"/>
                  </a:cubicBezTo>
                  <a:cubicBezTo>
                    <a:pt x="1052" y="375"/>
                    <a:pt x="1053" y="379"/>
                    <a:pt x="1047" y="386"/>
                  </a:cubicBezTo>
                  <a:cubicBezTo>
                    <a:pt x="1046" y="392"/>
                    <a:pt x="1045" y="396"/>
                    <a:pt x="1041" y="401"/>
                  </a:cubicBezTo>
                  <a:cubicBezTo>
                    <a:pt x="1040" y="413"/>
                    <a:pt x="1031" y="423"/>
                    <a:pt x="1026" y="434"/>
                  </a:cubicBezTo>
                  <a:cubicBezTo>
                    <a:pt x="1021" y="459"/>
                    <a:pt x="1012" y="483"/>
                    <a:pt x="996" y="503"/>
                  </a:cubicBezTo>
                  <a:cubicBezTo>
                    <a:pt x="994" y="516"/>
                    <a:pt x="988" y="531"/>
                    <a:pt x="978" y="539"/>
                  </a:cubicBezTo>
                  <a:cubicBezTo>
                    <a:pt x="976" y="550"/>
                    <a:pt x="963" y="576"/>
                    <a:pt x="951" y="578"/>
                  </a:cubicBezTo>
                  <a:cubicBezTo>
                    <a:pt x="948" y="592"/>
                    <a:pt x="937" y="607"/>
                    <a:pt x="930" y="620"/>
                  </a:cubicBezTo>
                  <a:cubicBezTo>
                    <a:pt x="927" y="633"/>
                    <a:pt x="919" y="644"/>
                    <a:pt x="912" y="655"/>
                  </a:cubicBezTo>
                  <a:cubicBezTo>
                    <a:pt x="911" y="663"/>
                    <a:pt x="910" y="664"/>
                    <a:pt x="903" y="668"/>
                  </a:cubicBezTo>
                  <a:cubicBezTo>
                    <a:pt x="895" y="681"/>
                    <a:pt x="886" y="690"/>
                    <a:pt x="876" y="701"/>
                  </a:cubicBezTo>
                  <a:cubicBezTo>
                    <a:pt x="870" y="708"/>
                    <a:pt x="869" y="717"/>
                    <a:pt x="863" y="724"/>
                  </a:cubicBezTo>
                  <a:cubicBezTo>
                    <a:pt x="852" y="736"/>
                    <a:pt x="844" y="748"/>
                    <a:pt x="834" y="761"/>
                  </a:cubicBezTo>
                  <a:cubicBezTo>
                    <a:pt x="832" y="769"/>
                    <a:pt x="811" y="795"/>
                    <a:pt x="801" y="797"/>
                  </a:cubicBezTo>
                  <a:cubicBezTo>
                    <a:pt x="792" y="801"/>
                    <a:pt x="790" y="810"/>
                    <a:pt x="782" y="815"/>
                  </a:cubicBezTo>
                  <a:cubicBezTo>
                    <a:pt x="781" y="815"/>
                    <a:pt x="774" y="820"/>
                    <a:pt x="773" y="821"/>
                  </a:cubicBezTo>
                  <a:cubicBezTo>
                    <a:pt x="772" y="823"/>
                    <a:pt x="773" y="825"/>
                    <a:pt x="773" y="827"/>
                  </a:cubicBezTo>
                  <a:lnTo>
                    <a:pt x="0" y="50"/>
                  </a:lnTo>
                  <a:lnTo>
                    <a:pt x="1104" y="50"/>
                  </a:lnTo>
                </a:path>
              </a:pathLst>
            </a:custGeom>
            <a:solidFill>
              <a:srgbClr val="00CC00"/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6" name="Freeform 16"/>
            <p:cNvSpPr>
              <a:spLocks/>
            </p:cNvSpPr>
            <p:nvPr/>
          </p:nvSpPr>
          <p:spPr bwMode="auto">
            <a:xfrm rot="-5400000">
              <a:off x="2148" y="1242"/>
              <a:ext cx="1122" cy="846"/>
            </a:xfrm>
            <a:custGeom>
              <a:avLst/>
              <a:gdLst>
                <a:gd name="T0" fmla="*/ 1344 w 1105"/>
                <a:gd name="T1" fmla="*/ 44 h 827"/>
                <a:gd name="T2" fmla="*/ 1341 w 1105"/>
                <a:gd name="T3" fmla="*/ 139 h 827"/>
                <a:gd name="T4" fmla="*/ 1337 w 1105"/>
                <a:gd name="T5" fmla="*/ 174 h 827"/>
                <a:gd name="T6" fmla="*/ 1334 w 1105"/>
                <a:gd name="T7" fmla="*/ 194 h 827"/>
                <a:gd name="T8" fmla="*/ 1324 w 1105"/>
                <a:gd name="T9" fmla="*/ 261 h 827"/>
                <a:gd name="T10" fmla="*/ 1311 w 1105"/>
                <a:gd name="T11" fmla="*/ 356 h 827"/>
                <a:gd name="T12" fmla="*/ 1302 w 1105"/>
                <a:gd name="T13" fmla="*/ 406 h 827"/>
                <a:gd name="T14" fmla="*/ 1301 w 1105"/>
                <a:gd name="T15" fmla="*/ 413 h 827"/>
                <a:gd name="T16" fmla="*/ 1295 w 1105"/>
                <a:gd name="T17" fmla="*/ 417 h 827"/>
                <a:gd name="T18" fmla="*/ 1283 w 1105"/>
                <a:gd name="T19" fmla="*/ 491 h 827"/>
                <a:gd name="T20" fmla="*/ 1276 w 1105"/>
                <a:gd name="T21" fmla="*/ 518 h 827"/>
                <a:gd name="T22" fmla="*/ 1270 w 1105"/>
                <a:gd name="T23" fmla="*/ 539 h 827"/>
                <a:gd name="T24" fmla="*/ 1252 w 1105"/>
                <a:gd name="T25" fmla="*/ 582 h 827"/>
                <a:gd name="T26" fmla="*/ 1215 w 1105"/>
                <a:gd name="T27" fmla="*/ 677 h 827"/>
                <a:gd name="T28" fmla="*/ 1193 w 1105"/>
                <a:gd name="T29" fmla="*/ 725 h 827"/>
                <a:gd name="T30" fmla="*/ 1161 w 1105"/>
                <a:gd name="T31" fmla="*/ 777 h 827"/>
                <a:gd name="T32" fmla="*/ 1134 w 1105"/>
                <a:gd name="T33" fmla="*/ 833 h 827"/>
                <a:gd name="T34" fmla="*/ 1112 w 1105"/>
                <a:gd name="T35" fmla="*/ 879 h 827"/>
                <a:gd name="T36" fmla="*/ 1101 w 1105"/>
                <a:gd name="T37" fmla="*/ 897 h 827"/>
                <a:gd name="T38" fmla="*/ 1068 w 1105"/>
                <a:gd name="T39" fmla="*/ 941 h 827"/>
                <a:gd name="T40" fmla="*/ 1052 w 1105"/>
                <a:gd name="T41" fmla="*/ 973 h 827"/>
                <a:gd name="T42" fmla="*/ 1016 w 1105"/>
                <a:gd name="T43" fmla="*/ 1021 h 827"/>
                <a:gd name="T44" fmla="*/ 978 w 1105"/>
                <a:gd name="T45" fmla="*/ 1071 h 827"/>
                <a:gd name="T46" fmla="*/ 953 w 1105"/>
                <a:gd name="T47" fmla="*/ 1096 h 827"/>
                <a:gd name="T48" fmla="*/ 942 w 1105"/>
                <a:gd name="T49" fmla="*/ 1104 h 827"/>
                <a:gd name="T50" fmla="*/ 942 w 1105"/>
                <a:gd name="T51" fmla="*/ 1110 h 827"/>
                <a:gd name="T52" fmla="*/ 0 w 1105"/>
                <a:gd name="T53" fmla="*/ 63 h 827"/>
                <a:gd name="T54" fmla="*/ 1346 w 1105"/>
                <a:gd name="T55" fmla="*/ 63 h 8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5"/>
                <a:gd name="T85" fmla="*/ 0 h 827"/>
                <a:gd name="T86" fmla="*/ 1105 w 1105"/>
                <a:gd name="T87" fmla="*/ 827 h 82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5" h="827">
                  <a:moveTo>
                    <a:pt x="1103" y="31"/>
                  </a:moveTo>
                  <a:cubicBezTo>
                    <a:pt x="1098" y="102"/>
                    <a:pt x="1105" y="0"/>
                    <a:pt x="1100" y="103"/>
                  </a:cubicBezTo>
                  <a:cubicBezTo>
                    <a:pt x="1100" y="112"/>
                    <a:pt x="1099" y="121"/>
                    <a:pt x="1097" y="130"/>
                  </a:cubicBezTo>
                  <a:cubicBezTo>
                    <a:pt x="1096" y="135"/>
                    <a:pt x="1094" y="145"/>
                    <a:pt x="1094" y="145"/>
                  </a:cubicBezTo>
                  <a:cubicBezTo>
                    <a:pt x="1092" y="162"/>
                    <a:pt x="1094" y="179"/>
                    <a:pt x="1086" y="194"/>
                  </a:cubicBezTo>
                  <a:cubicBezTo>
                    <a:pt x="1085" y="220"/>
                    <a:pt x="1083" y="242"/>
                    <a:pt x="1074" y="265"/>
                  </a:cubicBezTo>
                  <a:cubicBezTo>
                    <a:pt x="1072" y="277"/>
                    <a:pt x="1074" y="291"/>
                    <a:pt x="1068" y="302"/>
                  </a:cubicBezTo>
                  <a:cubicBezTo>
                    <a:pt x="1068" y="304"/>
                    <a:pt x="1068" y="306"/>
                    <a:pt x="1067" y="308"/>
                  </a:cubicBezTo>
                  <a:cubicBezTo>
                    <a:pt x="1066" y="310"/>
                    <a:pt x="1063" y="309"/>
                    <a:pt x="1062" y="311"/>
                  </a:cubicBezTo>
                  <a:cubicBezTo>
                    <a:pt x="1057" y="326"/>
                    <a:pt x="1057" y="348"/>
                    <a:pt x="1053" y="365"/>
                  </a:cubicBezTo>
                  <a:cubicBezTo>
                    <a:pt x="1052" y="375"/>
                    <a:pt x="1053" y="379"/>
                    <a:pt x="1047" y="386"/>
                  </a:cubicBezTo>
                  <a:cubicBezTo>
                    <a:pt x="1046" y="392"/>
                    <a:pt x="1045" y="396"/>
                    <a:pt x="1041" y="401"/>
                  </a:cubicBezTo>
                  <a:cubicBezTo>
                    <a:pt x="1040" y="413"/>
                    <a:pt x="1031" y="423"/>
                    <a:pt x="1026" y="434"/>
                  </a:cubicBezTo>
                  <a:cubicBezTo>
                    <a:pt x="1021" y="459"/>
                    <a:pt x="1012" y="483"/>
                    <a:pt x="996" y="503"/>
                  </a:cubicBezTo>
                  <a:cubicBezTo>
                    <a:pt x="994" y="516"/>
                    <a:pt x="988" y="531"/>
                    <a:pt x="978" y="539"/>
                  </a:cubicBezTo>
                  <a:cubicBezTo>
                    <a:pt x="976" y="550"/>
                    <a:pt x="963" y="576"/>
                    <a:pt x="951" y="578"/>
                  </a:cubicBezTo>
                  <a:cubicBezTo>
                    <a:pt x="948" y="592"/>
                    <a:pt x="937" y="607"/>
                    <a:pt x="930" y="620"/>
                  </a:cubicBezTo>
                  <a:cubicBezTo>
                    <a:pt x="927" y="633"/>
                    <a:pt x="919" y="644"/>
                    <a:pt x="912" y="655"/>
                  </a:cubicBezTo>
                  <a:cubicBezTo>
                    <a:pt x="911" y="663"/>
                    <a:pt x="910" y="664"/>
                    <a:pt x="903" y="668"/>
                  </a:cubicBezTo>
                  <a:cubicBezTo>
                    <a:pt x="895" y="681"/>
                    <a:pt x="886" y="690"/>
                    <a:pt x="876" y="701"/>
                  </a:cubicBezTo>
                  <a:cubicBezTo>
                    <a:pt x="870" y="708"/>
                    <a:pt x="869" y="717"/>
                    <a:pt x="863" y="724"/>
                  </a:cubicBezTo>
                  <a:cubicBezTo>
                    <a:pt x="852" y="736"/>
                    <a:pt x="844" y="748"/>
                    <a:pt x="834" y="761"/>
                  </a:cubicBezTo>
                  <a:cubicBezTo>
                    <a:pt x="832" y="769"/>
                    <a:pt x="811" y="795"/>
                    <a:pt x="801" y="797"/>
                  </a:cubicBezTo>
                  <a:cubicBezTo>
                    <a:pt x="792" y="801"/>
                    <a:pt x="790" y="810"/>
                    <a:pt x="782" y="815"/>
                  </a:cubicBezTo>
                  <a:cubicBezTo>
                    <a:pt x="781" y="815"/>
                    <a:pt x="774" y="820"/>
                    <a:pt x="773" y="821"/>
                  </a:cubicBezTo>
                  <a:cubicBezTo>
                    <a:pt x="772" y="823"/>
                    <a:pt x="773" y="825"/>
                    <a:pt x="773" y="827"/>
                  </a:cubicBezTo>
                  <a:lnTo>
                    <a:pt x="0" y="50"/>
                  </a:lnTo>
                  <a:lnTo>
                    <a:pt x="1104" y="50"/>
                  </a:lnTo>
                </a:path>
              </a:pathLst>
            </a:custGeom>
            <a:solidFill>
              <a:srgbClr val="3333FF"/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7" name="AutoShape 17"/>
            <p:cNvSpPr>
              <a:spLocks noChangeArrowheads="1"/>
            </p:cNvSpPr>
            <p:nvPr/>
          </p:nvSpPr>
          <p:spPr bwMode="auto">
            <a:xfrm>
              <a:off x="2124" y="2016"/>
              <a:ext cx="432" cy="432"/>
            </a:xfrm>
            <a:prstGeom prst="star24">
              <a:avLst>
                <a:gd name="adj" fmla="val 37500"/>
              </a:avLst>
            </a:prstGeom>
            <a:solidFill>
              <a:srgbClr val="CC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AutoShape 18"/>
            <p:cNvSpPr>
              <a:spLocks noChangeArrowheads="1"/>
            </p:cNvSpPr>
            <p:nvPr/>
          </p:nvSpPr>
          <p:spPr bwMode="auto">
            <a:xfrm>
              <a:off x="2220" y="2100"/>
              <a:ext cx="240" cy="240"/>
            </a:xfrm>
            <a:prstGeom prst="star5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3200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14300" y="63500"/>
            <a:ext cx="5715000" cy="5778500"/>
            <a:chOff x="528" y="432"/>
            <a:chExt cx="3600" cy="3640"/>
          </a:xfrm>
        </p:grpSpPr>
        <p:sp>
          <p:nvSpPr>
            <p:cNvPr id="15976" name="Oval 20"/>
            <p:cNvSpPr>
              <a:spLocks noChangeArrowheads="1"/>
            </p:cNvSpPr>
            <p:nvPr/>
          </p:nvSpPr>
          <p:spPr bwMode="auto">
            <a:xfrm>
              <a:off x="528" y="448"/>
              <a:ext cx="3600" cy="3600"/>
            </a:xfrm>
            <a:prstGeom prst="ellips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" name="Line 21"/>
            <p:cNvSpPr>
              <a:spLocks noChangeShapeType="1"/>
            </p:cNvSpPr>
            <p:nvPr/>
          </p:nvSpPr>
          <p:spPr bwMode="auto">
            <a:xfrm>
              <a:off x="1056" y="968"/>
              <a:ext cx="1152" cy="11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8" name="Line 22"/>
            <p:cNvSpPr>
              <a:spLocks noChangeShapeType="1"/>
            </p:cNvSpPr>
            <p:nvPr/>
          </p:nvSpPr>
          <p:spPr bwMode="auto">
            <a:xfrm>
              <a:off x="2464" y="2400"/>
              <a:ext cx="1152" cy="11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9" name="Line 23"/>
            <p:cNvSpPr>
              <a:spLocks noChangeShapeType="1"/>
            </p:cNvSpPr>
            <p:nvPr/>
          </p:nvSpPr>
          <p:spPr bwMode="auto">
            <a:xfrm flipH="1">
              <a:off x="2472" y="960"/>
              <a:ext cx="1152" cy="11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0" name="Line 24"/>
            <p:cNvSpPr>
              <a:spLocks noChangeShapeType="1"/>
            </p:cNvSpPr>
            <p:nvPr/>
          </p:nvSpPr>
          <p:spPr bwMode="auto">
            <a:xfrm flipH="1">
              <a:off x="1064" y="2384"/>
              <a:ext cx="1136" cy="110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1" name="Line 25"/>
            <p:cNvSpPr>
              <a:spLocks noChangeShapeType="1"/>
            </p:cNvSpPr>
            <p:nvPr/>
          </p:nvSpPr>
          <p:spPr bwMode="auto">
            <a:xfrm>
              <a:off x="2344" y="2440"/>
              <a:ext cx="0" cy="16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2" name="Line 26"/>
            <p:cNvSpPr>
              <a:spLocks noChangeShapeType="1"/>
            </p:cNvSpPr>
            <p:nvPr/>
          </p:nvSpPr>
          <p:spPr bwMode="auto">
            <a:xfrm>
              <a:off x="2528" y="2256"/>
              <a:ext cx="15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3" name="Line 27"/>
            <p:cNvSpPr>
              <a:spLocks noChangeShapeType="1"/>
            </p:cNvSpPr>
            <p:nvPr/>
          </p:nvSpPr>
          <p:spPr bwMode="auto">
            <a:xfrm>
              <a:off x="544" y="2248"/>
              <a:ext cx="15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4" name="Line 28"/>
            <p:cNvSpPr>
              <a:spLocks noChangeShapeType="1"/>
            </p:cNvSpPr>
            <p:nvPr/>
          </p:nvSpPr>
          <p:spPr bwMode="auto">
            <a:xfrm>
              <a:off x="2320" y="432"/>
              <a:ext cx="0" cy="16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9" name="AutoShape 29"/>
          <p:cNvSpPr>
            <a:spLocks noChangeArrowheads="1"/>
          </p:cNvSpPr>
          <p:nvPr/>
        </p:nvSpPr>
        <p:spPr bwMode="auto">
          <a:xfrm rot="3921500">
            <a:off x="2171700" y="8763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0" name="AutoShape 30"/>
          <p:cNvSpPr>
            <a:spLocks noChangeArrowheads="1"/>
          </p:cNvSpPr>
          <p:nvPr/>
        </p:nvSpPr>
        <p:spPr bwMode="auto">
          <a:xfrm rot="-4223917">
            <a:off x="1943100" y="46101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1" name="AutoShape 31"/>
          <p:cNvSpPr>
            <a:spLocks noChangeArrowheads="1"/>
          </p:cNvSpPr>
          <p:nvPr/>
        </p:nvSpPr>
        <p:spPr bwMode="auto">
          <a:xfrm rot="-7077979">
            <a:off x="3619500" y="46101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2" name="AutoShape 32"/>
          <p:cNvSpPr>
            <a:spLocks noChangeArrowheads="1"/>
          </p:cNvSpPr>
          <p:nvPr/>
        </p:nvSpPr>
        <p:spPr bwMode="auto">
          <a:xfrm rot="-9050655">
            <a:off x="4648200" y="36576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3" name="AutoShape 33"/>
          <p:cNvSpPr>
            <a:spLocks noChangeArrowheads="1"/>
          </p:cNvSpPr>
          <p:nvPr/>
        </p:nvSpPr>
        <p:spPr bwMode="auto">
          <a:xfrm rot="9811559">
            <a:off x="4724400" y="21336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4" name="AutoShape 34"/>
          <p:cNvSpPr>
            <a:spLocks noChangeArrowheads="1"/>
          </p:cNvSpPr>
          <p:nvPr/>
        </p:nvSpPr>
        <p:spPr bwMode="auto">
          <a:xfrm rot="7140016">
            <a:off x="3619500" y="9525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5" name="AutoShape 35"/>
          <p:cNvSpPr>
            <a:spLocks noChangeArrowheads="1"/>
          </p:cNvSpPr>
          <p:nvPr/>
        </p:nvSpPr>
        <p:spPr bwMode="auto">
          <a:xfrm rot="1005754">
            <a:off x="914400" y="21336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6" name="AutoShape 36"/>
          <p:cNvSpPr>
            <a:spLocks noChangeArrowheads="1"/>
          </p:cNvSpPr>
          <p:nvPr/>
        </p:nvSpPr>
        <p:spPr bwMode="auto">
          <a:xfrm rot="-1704686">
            <a:off x="990600" y="36576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7" name="AutoShape 37"/>
          <p:cNvSpPr>
            <a:spLocks noChangeArrowheads="1"/>
          </p:cNvSpPr>
          <p:nvPr/>
        </p:nvSpPr>
        <p:spPr bwMode="auto">
          <a:xfrm rot="1005754">
            <a:off x="914400" y="21336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8" name="AutoShape 38"/>
          <p:cNvSpPr>
            <a:spLocks noChangeArrowheads="1"/>
          </p:cNvSpPr>
          <p:nvPr/>
        </p:nvSpPr>
        <p:spPr bwMode="auto">
          <a:xfrm rot="1005754">
            <a:off x="914400" y="21336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9" name="AutoShape 39"/>
          <p:cNvSpPr>
            <a:spLocks noChangeArrowheads="1"/>
          </p:cNvSpPr>
          <p:nvPr/>
        </p:nvSpPr>
        <p:spPr bwMode="auto">
          <a:xfrm rot="1005754">
            <a:off x="914400" y="21336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0" name="AutoShape 40"/>
          <p:cNvSpPr>
            <a:spLocks noChangeArrowheads="1"/>
          </p:cNvSpPr>
          <p:nvPr/>
        </p:nvSpPr>
        <p:spPr bwMode="auto">
          <a:xfrm rot="1005754">
            <a:off x="914400" y="21336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1" name="AutoShape 41"/>
          <p:cNvSpPr>
            <a:spLocks noChangeArrowheads="1"/>
          </p:cNvSpPr>
          <p:nvPr/>
        </p:nvSpPr>
        <p:spPr bwMode="auto">
          <a:xfrm rot="1005754">
            <a:off x="914400" y="21336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2" name="AutoShape 42"/>
          <p:cNvSpPr>
            <a:spLocks noChangeArrowheads="1"/>
          </p:cNvSpPr>
          <p:nvPr/>
        </p:nvSpPr>
        <p:spPr bwMode="auto">
          <a:xfrm rot="1005754">
            <a:off x="914400" y="21336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3" name="AutoShape 43"/>
          <p:cNvSpPr>
            <a:spLocks noChangeArrowheads="1"/>
          </p:cNvSpPr>
          <p:nvPr/>
        </p:nvSpPr>
        <p:spPr bwMode="auto">
          <a:xfrm rot="1005754">
            <a:off x="914400" y="21336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WordArt 44"/>
          <p:cNvSpPr>
            <a:spLocks noChangeArrowheads="1" noChangeShapeType="1" noTextEdit="1"/>
          </p:cNvSpPr>
          <p:nvPr/>
        </p:nvSpPr>
        <p:spPr bwMode="auto">
          <a:xfrm rot="-4407156">
            <a:off x="-101600" y="1854200"/>
            <a:ext cx="149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Bắt đầu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5382" name="Group 45"/>
          <p:cNvGrpSpPr>
            <a:grpSpLocks/>
          </p:cNvGrpSpPr>
          <p:nvPr/>
        </p:nvGrpSpPr>
        <p:grpSpPr bwMode="auto">
          <a:xfrm>
            <a:off x="381000" y="304800"/>
            <a:ext cx="5334000" cy="5473700"/>
            <a:chOff x="624" y="504"/>
            <a:chExt cx="3360" cy="3448"/>
          </a:xfrm>
        </p:grpSpPr>
        <p:sp>
          <p:nvSpPr>
            <p:cNvPr id="15969" name="Text Box 46"/>
            <p:cNvSpPr txBox="1">
              <a:spLocks noChangeArrowheads="1"/>
            </p:cNvSpPr>
            <p:nvPr/>
          </p:nvSpPr>
          <p:spPr bwMode="auto">
            <a:xfrm rot="-1338641">
              <a:off x="1338" y="540"/>
              <a:ext cx="624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b="1"/>
                <a:t>1</a:t>
              </a:r>
            </a:p>
          </p:txBody>
        </p:sp>
        <p:sp>
          <p:nvSpPr>
            <p:cNvPr id="15970" name="Text Box 47"/>
            <p:cNvSpPr txBox="1">
              <a:spLocks noChangeArrowheads="1"/>
            </p:cNvSpPr>
            <p:nvPr/>
          </p:nvSpPr>
          <p:spPr bwMode="auto">
            <a:xfrm rot="4444409">
              <a:off x="3384" y="1320"/>
              <a:ext cx="624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b="1"/>
                <a:t>3</a:t>
              </a:r>
            </a:p>
          </p:txBody>
        </p:sp>
        <p:sp>
          <p:nvSpPr>
            <p:cNvPr id="15971" name="Text Box 48"/>
            <p:cNvSpPr txBox="1">
              <a:spLocks noChangeArrowheads="1"/>
            </p:cNvSpPr>
            <p:nvPr/>
          </p:nvSpPr>
          <p:spPr bwMode="auto">
            <a:xfrm rot="2032473">
              <a:off x="2664" y="504"/>
              <a:ext cx="624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b="1"/>
                <a:t>2</a:t>
              </a:r>
            </a:p>
          </p:txBody>
        </p:sp>
        <p:sp>
          <p:nvSpPr>
            <p:cNvPr id="15972" name="Text Box 49"/>
            <p:cNvSpPr txBox="1">
              <a:spLocks noChangeArrowheads="1"/>
            </p:cNvSpPr>
            <p:nvPr/>
          </p:nvSpPr>
          <p:spPr bwMode="auto">
            <a:xfrm rot="-6965807">
              <a:off x="600" y="2616"/>
              <a:ext cx="624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b="1"/>
                <a:t>7</a:t>
              </a:r>
            </a:p>
          </p:txBody>
        </p:sp>
        <p:sp>
          <p:nvSpPr>
            <p:cNvPr id="15973" name="Text Box 50"/>
            <p:cNvSpPr txBox="1">
              <a:spLocks noChangeArrowheads="1"/>
            </p:cNvSpPr>
            <p:nvPr/>
          </p:nvSpPr>
          <p:spPr bwMode="auto">
            <a:xfrm rot="-9739762">
              <a:off x="1392" y="3376"/>
              <a:ext cx="624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b="1"/>
                <a:t>6</a:t>
              </a:r>
            </a:p>
          </p:txBody>
        </p:sp>
        <p:sp>
          <p:nvSpPr>
            <p:cNvPr id="15974" name="Text Box 51"/>
            <p:cNvSpPr txBox="1">
              <a:spLocks noChangeArrowheads="1"/>
            </p:cNvSpPr>
            <p:nvPr/>
          </p:nvSpPr>
          <p:spPr bwMode="auto">
            <a:xfrm rot="9533564">
              <a:off x="2627" y="3339"/>
              <a:ext cx="624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b="1"/>
                <a:t>5</a:t>
              </a:r>
            </a:p>
          </p:txBody>
        </p:sp>
        <p:sp>
          <p:nvSpPr>
            <p:cNvPr id="15975" name="Text Box 52"/>
            <p:cNvSpPr txBox="1">
              <a:spLocks noChangeArrowheads="1"/>
            </p:cNvSpPr>
            <p:nvPr/>
          </p:nvSpPr>
          <p:spPr bwMode="auto">
            <a:xfrm rot="6622566">
              <a:off x="3379" y="2616"/>
              <a:ext cx="624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b="1"/>
                <a:t>4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5943600" y="1600200"/>
            <a:ext cx="3200400" cy="2057400"/>
            <a:chOff x="1200" y="1536"/>
            <a:chExt cx="2304" cy="1296"/>
          </a:xfrm>
        </p:grpSpPr>
        <p:sp>
          <p:nvSpPr>
            <p:cNvPr id="15967" name="AutoShape 54"/>
            <p:cNvSpPr>
              <a:spLocks noChangeArrowheads="1"/>
            </p:cNvSpPr>
            <p:nvPr/>
          </p:nvSpPr>
          <p:spPr bwMode="auto">
            <a:xfrm>
              <a:off x="1200" y="1536"/>
              <a:ext cx="2304" cy="1296"/>
            </a:xfrm>
            <a:prstGeom prst="horizontalScroll">
              <a:avLst>
                <a:gd name="adj" fmla="val 12500"/>
              </a:avLst>
            </a:prstGeom>
            <a:solidFill>
              <a:srgbClr val="A9F5C2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68" name="Text Box 55"/>
            <p:cNvSpPr txBox="1">
              <a:spLocks noChangeArrowheads="1"/>
            </p:cNvSpPr>
            <p:nvPr/>
          </p:nvSpPr>
          <p:spPr bwMode="auto">
            <a:xfrm>
              <a:off x="1296" y="1968"/>
              <a:ext cx="2064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>
                  <a:solidFill>
                    <a:srgbClr val="FF0000"/>
                  </a:solidFill>
                </a:rPr>
                <a:t> </a:t>
              </a:r>
              <a:r>
                <a:rPr lang="en-US" sz="4000" b="1">
                  <a:solidFill>
                    <a:srgbClr val="FF0000"/>
                  </a:solidFill>
                </a:rPr>
                <a:t>4 = 2 + …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867400" y="3657600"/>
            <a:ext cx="3124200" cy="2057400"/>
            <a:chOff x="1200" y="1536"/>
            <a:chExt cx="2304" cy="1296"/>
          </a:xfrm>
        </p:grpSpPr>
        <p:sp>
          <p:nvSpPr>
            <p:cNvPr id="15965" name="AutoShape 57"/>
            <p:cNvSpPr>
              <a:spLocks noChangeArrowheads="1"/>
            </p:cNvSpPr>
            <p:nvPr/>
          </p:nvSpPr>
          <p:spPr bwMode="auto">
            <a:xfrm>
              <a:off x="1200" y="1536"/>
              <a:ext cx="2304" cy="1296"/>
            </a:xfrm>
            <a:prstGeom prst="horizontalScroll">
              <a:avLst>
                <a:gd name="adj" fmla="val 12500"/>
              </a:avLst>
            </a:prstGeom>
            <a:solidFill>
              <a:srgbClr val="A9F5C2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/>
                <a:t> </a:t>
              </a:r>
            </a:p>
          </p:txBody>
        </p:sp>
        <p:sp>
          <p:nvSpPr>
            <p:cNvPr id="15966" name="Text Box 58"/>
            <p:cNvSpPr txBox="1">
              <a:spLocks noChangeArrowheads="1"/>
            </p:cNvSpPr>
            <p:nvPr/>
          </p:nvSpPr>
          <p:spPr bwMode="auto">
            <a:xfrm>
              <a:off x="1296" y="1968"/>
              <a:ext cx="2064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>
                  <a:solidFill>
                    <a:srgbClr val="FF0000"/>
                  </a:solidFill>
                </a:rPr>
                <a:t> 4 = 2 + 2</a:t>
              </a:r>
            </a:p>
          </p:txBody>
        </p:sp>
      </p:grpSp>
      <p:sp>
        <p:nvSpPr>
          <p:cNvPr id="61499" name="AutoShape 59"/>
          <p:cNvSpPr>
            <a:spLocks noChangeArrowheads="1"/>
          </p:cNvSpPr>
          <p:nvPr/>
        </p:nvSpPr>
        <p:spPr bwMode="auto">
          <a:xfrm>
            <a:off x="6096000" y="1981200"/>
            <a:ext cx="3048000" cy="1447800"/>
          </a:xfrm>
          <a:prstGeom prst="wedgeRoundRectCallout">
            <a:avLst>
              <a:gd name="adj1" fmla="val 8593"/>
              <a:gd name="adj2" fmla="val -40241"/>
              <a:gd name="adj3" fmla="val 16667"/>
            </a:avLst>
          </a:prstGeom>
          <a:solidFill>
            <a:srgbClr val="A9F5C2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</a:rPr>
              <a:t>2 + … = 4</a:t>
            </a:r>
          </a:p>
        </p:txBody>
      </p:sp>
      <p:sp>
        <p:nvSpPr>
          <p:cNvPr id="61500" name="AutoShape 60"/>
          <p:cNvSpPr>
            <a:spLocks noChangeArrowheads="1"/>
          </p:cNvSpPr>
          <p:nvPr/>
        </p:nvSpPr>
        <p:spPr bwMode="auto">
          <a:xfrm>
            <a:off x="5943600" y="3962400"/>
            <a:ext cx="3048000" cy="1447800"/>
          </a:xfrm>
          <a:prstGeom prst="wedgeRoundRectCallout">
            <a:avLst>
              <a:gd name="adj1" fmla="val -4009"/>
              <a:gd name="adj2" fmla="val -22806"/>
              <a:gd name="adj3" fmla="val 16667"/>
            </a:avLst>
          </a:prstGeom>
          <a:solidFill>
            <a:srgbClr val="A9F5C2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</a:rPr>
              <a:t>2 + 2 = 4</a:t>
            </a:r>
          </a:p>
        </p:txBody>
      </p:sp>
      <p:sp>
        <p:nvSpPr>
          <p:cNvPr id="61501" name="AutoShape 61"/>
          <p:cNvSpPr>
            <a:spLocks noChangeArrowheads="1"/>
          </p:cNvSpPr>
          <p:nvPr/>
        </p:nvSpPr>
        <p:spPr bwMode="auto">
          <a:xfrm>
            <a:off x="6019800" y="3962400"/>
            <a:ext cx="3124200" cy="1447800"/>
          </a:xfrm>
          <a:prstGeom prst="wedgeRoundRectCallout">
            <a:avLst>
              <a:gd name="adj1" fmla="val -10315"/>
              <a:gd name="adj2" fmla="val -47259"/>
              <a:gd name="adj3" fmla="val 16667"/>
            </a:avLst>
          </a:prstGeom>
          <a:solidFill>
            <a:srgbClr val="A9F5C2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</a:rPr>
              <a:t>1 + 3 = 4</a:t>
            </a:r>
          </a:p>
        </p:txBody>
      </p:sp>
      <p:sp>
        <p:nvSpPr>
          <p:cNvPr id="61502" name="AutoShape 62"/>
          <p:cNvSpPr>
            <a:spLocks noChangeArrowheads="1"/>
          </p:cNvSpPr>
          <p:nvPr/>
        </p:nvSpPr>
        <p:spPr bwMode="auto">
          <a:xfrm>
            <a:off x="6096000" y="1981200"/>
            <a:ext cx="3200400" cy="1524000"/>
          </a:xfrm>
          <a:prstGeom prst="wedgeRoundRectCallout">
            <a:avLst>
              <a:gd name="adj1" fmla="val 21625"/>
              <a:gd name="adj2" fmla="val -20935"/>
              <a:gd name="adj3" fmla="val 16667"/>
            </a:avLst>
          </a:prstGeom>
          <a:solidFill>
            <a:srgbClr val="A9F5C2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</a:rPr>
              <a:t>1 + … = 4</a:t>
            </a:r>
          </a:p>
        </p:txBody>
      </p:sp>
      <p:sp>
        <p:nvSpPr>
          <p:cNvPr id="61503" name="AutoShape 63"/>
          <p:cNvSpPr>
            <a:spLocks noChangeArrowheads="1"/>
          </p:cNvSpPr>
          <p:nvPr/>
        </p:nvSpPr>
        <p:spPr bwMode="auto">
          <a:xfrm>
            <a:off x="5943600" y="1981200"/>
            <a:ext cx="3200400" cy="1524000"/>
          </a:xfrm>
          <a:prstGeom prst="wedgeRoundRectCallout">
            <a:avLst>
              <a:gd name="adj1" fmla="val 11856"/>
              <a:gd name="adj2" fmla="val -43542"/>
              <a:gd name="adj3" fmla="val 16667"/>
            </a:avLst>
          </a:prstGeom>
          <a:solidFill>
            <a:srgbClr val="A9F5C2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1 + 3 = …</a:t>
            </a:r>
          </a:p>
        </p:txBody>
      </p:sp>
      <p:sp>
        <p:nvSpPr>
          <p:cNvPr id="61504" name="AutoShape 64"/>
          <p:cNvSpPr>
            <a:spLocks noChangeArrowheads="1"/>
          </p:cNvSpPr>
          <p:nvPr/>
        </p:nvSpPr>
        <p:spPr bwMode="auto">
          <a:xfrm>
            <a:off x="5943600" y="3886200"/>
            <a:ext cx="3200400" cy="1524000"/>
          </a:xfrm>
          <a:prstGeom prst="wedgeRoundRectCallout">
            <a:avLst>
              <a:gd name="adj1" fmla="val 4463"/>
              <a:gd name="adj2" fmla="val -31352"/>
              <a:gd name="adj3" fmla="val 16667"/>
            </a:avLst>
          </a:prstGeom>
          <a:solidFill>
            <a:srgbClr val="A9F5C2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FF0000"/>
                </a:solidFill>
              </a:rPr>
              <a:t>1 + 3 = 4</a:t>
            </a:r>
          </a:p>
        </p:txBody>
      </p:sp>
      <p:sp>
        <p:nvSpPr>
          <p:cNvPr id="61505" name="AutoShape 65"/>
          <p:cNvSpPr>
            <a:spLocks noChangeArrowheads="1"/>
          </p:cNvSpPr>
          <p:nvPr/>
        </p:nvSpPr>
        <p:spPr bwMode="auto">
          <a:xfrm>
            <a:off x="5943600" y="1905000"/>
            <a:ext cx="3200400" cy="1524000"/>
          </a:xfrm>
          <a:prstGeom prst="wedgeRoundRectCallout">
            <a:avLst>
              <a:gd name="adj1" fmla="val 20537"/>
              <a:gd name="adj2" fmla="val -46667"/>
              <a:gd name="adj3" fmla="val 16667"/>
            </a:avLst>
          </a:prstGeom>
          <a:solidFill>
            <a:srgbClr val="A9F5C2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</a:rPr>
              <a:t>3 + … = 4</a:t>
            </a:r>
          </a:p>
        </p:txBody>
      </p:sp>
      <p:sp>
        <p:nvSpPr>
          <p:cNvPr id="61506" name="AutoShape 66"/>
          <p:cNvSpPr>
            <a:spLocks noChangeArrowheads="1"/>
          </p:cNvSpPr>
          <p:nvPr/>
        </p:nvSpPr>
        <p:spPr bwMode="auto">
          <a:xfrm>
            <a:off x="5943600" y="3810000"/>
            <a:ext cx="3200400" cy="1524000"/>
          </a:xfrm>
          <a:prstGeom prst="wedgeRoundRectCallout">
            <a:avLst>
              <a:gd name="adj1" fmla="val 42907"/>
              <a:gd name="adj2" fmla="val -37185"/>
              <a:gd name="adj3" fmla="val 16667"/>
            </a:avLst>
          </a:prstGeom>
          <a:solidFill>
            <a:srgbClr val="A9F5C2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</a:rPr>
              <a:t>3 + 1 = 4</a:t>
            </a:r>
          </a:p>
        </p:txBody>
      </p:sp>
      <p:sp>
        <p:nvSpPr>
          <p:cNvPr id="61507" name="AutoShape 67"/>
          <p:cNvSpPr>
            <a:spLocks noChangeArrowheads="1"/>
          </p:cNvSpPr>
          <p:nvPr/>
        </p:nvSpPr>
        <p:spPr bwMode="auto">
          <a:xfrm>
            <a:off x="5943600" y="1905000"/>
            <a:ext cx="3200400" cy="1524000"/>
          </a:xfrm>
          <a:prstGeom prst="wedgeRoundRectCallout">
            <a:avLst>
              <a:gd name="adj1" fmla="val -23264"/>
              <a:gd name="adj2" fmla="val -7810"/>
              <a:gd name="adj3" fmla="val 16667"/>
            </a:avLst>
          </a:prstGeom>
          <a:solidFill>
            <a:srgbClr val="A9F5C2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</a:rPr>
              <a:t>3 + 1 = …</a:t>
            </a:r>
          </a:p>
        </p:txBody>
      </p:sp>
      <p:sp>
        <p:nvSpPr>
          <p:cNvPr id="61508" name="AutoShape 68"/>
          <p:cNvSpPr>
            <a:spLocks noChangeArrowheads="1"/>
          </p:cNvSpPr>
          <p:nvPr/>
        </p:nvSpPr>
        <p:spPr bwMode="auto">
          <a:xfrm>
            <a:off x="5943600" y="3962400"/>
            <a:ext cx="3200400" cy="1524000"/>
          </a:xfrm>
          <a:prstGeom prst="wedgeRoundRectCallout">
            <a:avLst>
              <a:gd name="adj1" fmla="val 43005"/>
              <a:gd name="adj2" fmla="val 33023"/>
              <a:gd name="adj3" fmla="val 16667"/>
            </a:avLst>
          </a:prstGeom>
          <a:solidFill>
            <a:srgbClr val="A9F5C2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</a:rPr>
              <a:t>3 + 1 = 4</a:t>
            </a:r>
          </a:p>
        </p:txBody>
      </p:sp>
      <p:sp>
        <p:nvSpPr>
          <p:cNvPr id="61509" name="AutoShape 69"/>
          <p:cNvSpPr>
            <a:spLocks noChangeArrowheads="1"/>
          </p:cNvSpPr>
          <p:nvPr/>
        </p:nvSpPr>
        <p:spPr bwMode="auto">
          <a:xfrm>
            <a:off x="5943600" y="3962400"/>
            <a:ext cx="3200400" cy="1447800"/>
          </a:xfrm>
          <a:prstGeom prst="wedgeRoundRectCallout">
            <a:avLst>
              <a:gd name="adj1" fmla="val 22866"/>
              <a:gd name="adj2" fmla="val 11731"/>
              <a:gd name="adj3" fmla="val 16667"/>
            </a:avLst>
          </a:prstGeom>
          <a:solidFill>
            <a:srgbClr val="A9F5C2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</a:rPr>
              <a:t>2 + 2 = 4</a:t>
            </a:r>
          </a:p>
        </p:txBody>
      </p:sp>
      <p:sp>
        <p:nvSpPr>
          <p:cNvPr id="61510" name="AutoShape 70"/>
          <p:cNvSpPr>
            <a:spLocks noChangeArrowheads="1"/>
          </p:cNvSpPr>
          <p:nvPr/>
        </p:nvSpPr>
        <p:spPr bwMode="auto">
          <a:xfrm>
            <a:off x="5943600" y="1905000"/>
            <a:ext cx="3200400" cy="1524000"/>
          </a:xfrm>
          <a:prstGeom prst="wedgeRoundRectCallout">
            <a:avLst>
              <a:gd name="adj1" fmla="val 33282"/>
              <a:gd name="adj2" fmla="val 5625"/>
              <a:gd name="adj3" fmla="val 16667"/>
            </a:avLst>
          </a:prstGeom>
          <a:solidFill>
            <a:srgbClr val="A9F5C2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FF0000"/>
                </a:solidFill>
              </a:rPr>
              <a:t>2 + 2 = …</a:t>
            </a:r>
          </a:p>
        </p:txBody>
      </p:sp>
      <p:pic>
        <p:nvPicPr>
          <p:cNvPr id="15397" name="Picture 71" descr="672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98" name="Group 72"/>
          <p:cNvGrpSpPr>
            <a:grpSpLocks/>
          </p:cNvGrpSpPr>
          <p:nvPr/>
        </p:nvGrpSpPr>
        <p:grpSpPr bwMode="auto">
          <a:xfrm rot="-193211">
            <a:off x="19050" y="5629275"/>
            <a:ext cx="1274763" cy="1243013"/>
            <a:chOff x="2332" y="1554"/>
            <a:chExt cx="1105" cy="1218"/>
          </a:xfrm>
        </p:grpSpPr>
        <p:sp>
          <p:nvSpPr>
            <p:cNvPr id="15826" name="Freeform 73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7" name="Freeform 7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8" name="Freeform 7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9" name="Freeform 76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0" name="Freeform 77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1" name="Freeform 78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2" name="Freeform 79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3" name="Freeform 80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4" name="Freeform 81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5" name="Freeform 8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6" name="Freeform 8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7" name="Freeform 84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8" name="Freeform 85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9" name="Freeform 86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0" name="Freeform 87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1" name="Freeform 88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2" name="Freeform 89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3" name="Freeform 9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4" name="Freeform 9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5" name="Freeform 92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6" name="Freeform 93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7" name="Freeform 94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8" name="Freeform 95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9" name="Freeform 96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0" name="Freeform 97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1" name="Freeform 9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2" name="Freeform 9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3" name="Freeform 100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4" name="Freeform 101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5" name="Freeform 102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6" name="Freeform 103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7" name="Freeform 104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8" name="Freeform 105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9" name="Freeform 106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0" name="Freeform 107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1" name="Freeform 108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2" name="Freeform 109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3" name="Freeform 110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4" name="Freeform 111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5" name="Freeform 112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6" name="Freeform 113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7" name="Freeform 114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8" name="Freeform 115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9" name="Freeform 116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0" name="Freeform 117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1" name="Freeform 118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2" name="Freeform 119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" name="Freeform 120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" name="Freeform 121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" name="Freeform 122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6" name="Freeform 123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7" name="Freeform 124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8" name="Freeform 125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9" name="Freeform 126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0" name="Freeform 127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1" name="Freeform 128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2" name="Freeform 129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3" name="Freeform 130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4" name="Freeform 131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5" name="Freeform 132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6" name="Freeform 133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7" name="Freeform 134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8" name="Freeform 135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9" name="Freeform 136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0" name="Freeform 137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1" name="Freeform 138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2" name="Freeform 13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3" name="Freeform 14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4" name="Freeform 141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5" name="Freeform 142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6" name="Freeform 143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7" name="Freeform 144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8" name="Freeform 145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9" name="Freeform 146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0" name="Freeform 147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1" name="Freeform 148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2" name="Freeform 149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3" name="Freeform 150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4" name="Freeform 151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5" name="Freeform 152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6" name="Freeform 153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7" name="Freeform 154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8" name="Freeform 155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9" name="Freeform 156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0" name="Freeform 157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1" name="Freeform 158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2" name="Freeform 159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3" name="Freeform 160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4" name="Freeform 161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5" name="Freeform 162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6" name="Freeform 163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7" name="Freeform 164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8" name="Freeform 165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9" name="Freeform 166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0" name="Freeform 167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1" name="Freeform 168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2" name="Freeform 169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3" name="Freeform 170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4" name="Freeform 171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5" name="Freeform 172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6" name="Freeform 173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7" name="Freeform 174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8" name="Freeform 175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9" name="Freeform 176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0" name="Freeform 177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1" name="Freeform 178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2" name="Freeform 179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3" name="Freeform 180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4" name="Freeform 181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5" name="Freeform 182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6" name="Freeform 183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7" name="Freeform 184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8" name="Freeform 185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9" name="Freeform 186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0" name="Freeform 187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1" name="Freeform 188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2" name="Freeform 189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3" name="Freeform 190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4" name="Freeform 191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5" name="Freeform 192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6" name="Freeform 193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7" name="Freeform 194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8" name="Freeform 195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9" name="Freeform 196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0" name="Freeform 197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1" name="Freeform 198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2" name="Freeform 199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3" name="Freeform 200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4" name="Freeform 201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5" name="Freeform 202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6" name="Freeform 203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7" name="Freeform 204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8" name="Freeform 205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9" name="Freeform 206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0" name="Freeform 207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1" name="Freeform 208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2" name="Freeform 209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3" name="Freeform 210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4" name="Freeform 211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99" name="Group 212"/>
          <p:cNvGrpSpPr>
            <a:grpSpLocks/>
          </p:cNvGrpSpPr>
          <p:nvPr/>
        </p:nvGrpSpPr>
        <p:grpSpPr bwMode="auto">
          <a:xfrm rot="-5567058">
            <a:off x="7811294" y="5522119"/>
            <a:ext cx="1217613" cy="1444625"/>
            <a:chOff x="2332" y="1554"/>
            <a:chExt cx="1105" cy="1218"/>
          </a:xfrm>
        </p:grpSpPr>
        <p:sp>
          <p:nvSpPr>
            <p:cNvPr id="15687" name="Freeform 213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8" name="Freeform 21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9" name="Freeform 21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0" name="Freeform 216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1" name="Freeform 217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2" name="Freeform 218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3" name="Freeform 219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4" name="Freeform 220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5" name="Freeform 221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6" name="Freeform 22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7" name="Freeform 22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8" name="Freeform 224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9" name="Freeform 225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0" name="Freeform 226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1" name="Freeform 227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2" name="Freeform 228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3" name="Freeform 229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4" name="Freeform 23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5" name="Freeform 23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6" name="Freeform 232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7" name="Freeform 233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8" name="Freeform 234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9" name="Freeform 235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0" name="Freeform 236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1" name="Freeform 237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2" name="Freeform 23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3" name="Freeform 23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4" name="Freeform 240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5" name="Freeform 241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6" name="Freeform 242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7" name="Freeform 243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8" name="Freeform 244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9" name="Freeform 245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0" name="Freeform 246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1" name="Freeform 247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2" name="Freeform 248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3" name="Freeform 249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4" name="Freeform 250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5" name="Freeform 251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6" name="Freeform 252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7" name="Freeform 253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8" name="Freeform 254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9" name="Freeform 255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0" name="Freeform 256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1" name="Freeform 257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2" name="Freeform 258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3" name="Freeform 259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4" name="Freeform 260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5" name="Freeform 261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6" name="Freeform 262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7" name="Freeform 263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8" name="Freeform 264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9" name="Freeform 265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0" name="Freeform 266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1" name="Freeform 267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2" name="Freeform 268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3" name="Freeform 269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4" name="Freeform 270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5" name="Freeform 271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6" name="Freeform 272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7" name="Freeform 273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8" name="Freeform 274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9" name="Freeform 275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0" name="Freeform 276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1" name="Freeform 277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2" name="Freeform 278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3" name="Freeform 27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4" name="Freeform 28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5" name="Freeform 281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6" name="Freeform 282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7" name="Freeform 283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8" name="Freeform 284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9" name="Freeform 285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0" name="Freeform 286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1" name="Freeform 287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2" name="Freeform 288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3" name="Freeform 289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4" name="Freeform 290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5" name="Freeform 291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6" name="Freeform 292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7" name="Freeform 293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8" name="Freeform 294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9" name="Freeform 295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" name="Freeform 296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" name="Freeform 297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" name="Freeform 298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" name="Freeform 299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" name="Freeform 300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" name="Freeform 301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6" name="Freeform 302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7" name="Freeform 303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8" name="Freeform 304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9" name="Freeform 305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0" name="Freeform 306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1" name="Freeform 307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2" name="Freeform 308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3" name="Freeform 309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4" name="Freeform 310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5" name="Freeform 311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6" name="Freeform 312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7" name="Freeform 313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8" name="Freeform 314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9" name="Freeform 315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0" name="Freeform 316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1" name="Freeform 317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2" name="Freeform 318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3" name="Freeform 319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4" name="Freeform 320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5" name="Freeform 321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6" name="Freeform 322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7" name="Freeform 323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8" name="Freeform 324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9" name="Freeform 325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0" name="Freeform 326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1" name="Freeform 327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2" name="Freeform 328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3" name="Freeform 329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4" name="Freeform 330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5" name="Freeform 331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6" name="Freeform 332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7" name="Freeform 333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8" name="Freeform 334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9" name="Freeform 335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0" name="Freeform 336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1" name="Freeform 337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2" name="Freeform 338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3" name="Freeform 339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4" name="Freeform 340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5" name="Freeform 341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6" name="Freeform 342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7" name="Freeform 343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8" name="Freeform 344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9" name="Freeform 345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0" name="Freeform 346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1" name="Freeform 347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2" name="Freeform 348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3" name="Freeform 349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4" name="Freeform 350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5" name="Freeform 351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0" name="Group 352"/>
          <p:cNvGrpSpPr>
            <a:grpSpLocks/>
          </p:cNvGrpSpPr>
          <p:nvPr/>
        </p:nvGrpSpPr>
        <p:grpSpPr bwMode="auto">
          <a:xfrm rot="5217089">
            <a:off x="40481" y="-42069"/>
            <a:ext cx="1222376" cy="1290638"/>
            <a:chOff x="2332" y="1554"/>
            <a:chExt cx="1105" cy="1218"/>
          </a:xfrm>
        </p:grpSpPr>
        <p:sp>
          <p:nvSpPr>
            <p:cNvPr id="15548" name="Freeform 353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9" name="Freeform 35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0" name="Freeform 35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1" name="Freeform 356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2" name="Freeform 357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3" name="Freeform 358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4" name="Freeform 359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5" name="Freeform 360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6" name="Freeform 361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7" name="Freeform 36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8" name="Freeform 36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9" name="Freeform 364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0" name="Freeform 365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1" name="Freeform 366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2" name="Freeform 367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3" name="Freeform 368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4" name="Freeform 369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5" name="Freeform 37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6" name="Freeform 37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7" name="Freeform 372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" name="Freeform 373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9" name="Freeform 374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0" name="Freeform 375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1" name="Freeform 376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2" name="Freeform 377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3" name="Freeform 37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4" name="Freeform 37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5" name="Freeform 380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6" name="Freeform 381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7" name="Freeform 382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8" name="Freeform 383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9" name="Freeform 384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0" name="Freeform 385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1" name="Freeform 386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2" name="Freeform 387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3" name="Freeform 388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4" name="Freeform 389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5" name="Freeform 390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6" name="Freeform 391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7" name="Freeform 392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8" name="Freeform 393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9" name="Freeform 394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0" name="Freeform 395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1" name="Freeform 396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2" name="Freeform 397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3" name="Freeform 398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4" name="Freeform 399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5" name="Freeform 400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6" name="Freeform 401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7" name="Freeform 402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8" name="Freeform 403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9" name="Freeform 404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0" name="Freeform 405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1" name="Freeform 406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2" name="Freeform 407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3" name="Freeform 408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4" name="Freeform 409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5" name="Freeform 410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6" name="Freeform 411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7" name="Freeform 412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8" name="Freeform 413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9" name="Freeform 414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0" name="Freeform 415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1" name="Freeform 416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2" name="Freeform 417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3" name="Freeform 418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4" name="Freeform 41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5" name="Freeform 42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6" name="Freeform 421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7" name="Freeform 422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8" name="Freeform 423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9" name="Freeform 424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0" name="Freeform 425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1" name="Freeform 426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2" name="Freeform 427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3" name="Freeform 428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4" name="Freeform 429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5" name="Freeform 430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6" name="Freeform 431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7" name="Freeform 432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8" name="Freeform 433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9" name="Freeform 434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0" name="Freeform 435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1" name="Freeform 436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2" name="Freeform 437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3" name="Freeform 438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4" name="Freeform 439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5" name="Freeform 440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6" name="Freeform 441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7" name="Freeform 442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8" name="Freeform 443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9" name="Freeform 444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0" name="Freeform 445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1" name="Freeform 446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2" name="Freeform 447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3" name="Freeform 448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4" name="Freeform 449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5" name="Freeform 450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6" name="Freeform 451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7" name="Freeform 452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8" name="Freeform 453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9" name="Freeform 454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0" name="Freeform 455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1" name="Freeform 456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2" name="Freeform 457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3" name="Freeform 458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4" name="Freeform 459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5" name="Freeform 460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6" name="Freeform 461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7" name="Freeform 462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8" name="Freeform 463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9" name="Freeform 464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0" name="Freeform 465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1" name="Freeform 466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2" name="Freeform 467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3" name="Freeform 468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4" name="Freeform 469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5" name="Freeform 470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6" name="Freeform 471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7" name="Freeform 472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8" name="Freeform 473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9" name="Freeform 474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0" name="Freeform 475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1" name="Freeform 476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2" name="Freeform 477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3" name="Freeform 478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4" name="Freeform 479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5" name="Freeform 480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6" name="Freeform 481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7" name="Freeform 482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8" name="Freeform 483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9" name="Freeform 484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0" name="Freeform 485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1" name="Freeform 486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2" name="Freeform 487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3" name="Freeform 488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4" name="Freeform 489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5" name="Freeform 490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6" name="Freeform 491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1" name="Group 492"/>
          <p:cNvGrpSpPr>
            <a:grpSpLocks/>
          </p:cNvGrpSpPr>
          <p:nvPr/>
        </p:nvGrpSpPr>
        <p:grpSpPr bwMode="auto">
          <a:xfrm rot="10800000">
            <a:off x="7772400" y="0"/>
            <a:ext cx="1371600" cy="1524000"/>
            <a:chOff x="2332" y="1554"/>
            <a:chExt cx="1105" cy="1218"/>
          </a:xfrm>
        </p:grpSpPr>
        <p:sp>
          <p:nvSpPr>
            <p:cNvPr id="15409" name="Freeform 493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49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49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496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497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498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499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500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501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50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50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504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505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506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507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508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509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51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51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512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513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514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515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516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517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51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51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520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521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522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523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524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525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526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527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528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Freeform 529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530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531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532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533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534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535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536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537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538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539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540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541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542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543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544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545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546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547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548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549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Freeform 550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551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552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Freeform 553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Freeform 554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Freeform 555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Freeform 556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Freeform 557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Freeform 558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Freeform 55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Freeform 56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Freeform 561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Freeform 562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Freeform 563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Freeform 564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Freeform 565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Freeform 566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Freeform 567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Freeform 568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Freeform 569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Freeform 570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Freeform 571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Freeform 572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Freeform 573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Freeform 574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Freeform 575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Freeform 576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Freeform 577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Freeform 578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Freeform 579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Freeform 580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Freeform 581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Freeform 582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Freeform 583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Freeform 584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Freeform 585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Freeform 586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Freeform 587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Freeform 588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5" name="Freeform 589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Freeform 590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Freeform 591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8" name="Freeform 592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Freeform 593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0" name="Freeform 594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1" name="Freeform 595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Freeform 596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Freeform 597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4" name="Freeform 598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5" name="Freeform 599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6" name="Freeform 600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7" name="Freeform 601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Freeform 602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Freeform 603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Freeform 604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Freeform 605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Freeform 606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Freeform 607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Freeform 608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5" name="Freeform 609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6" name="Freeform 610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7" name="Freeform 611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Freeform 612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Freeform 613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Freeform 614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Freeform 615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Freeform 616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Freeform 617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Freeform 618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Freeform 619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Freeform 620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7" name="Freeform 621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8" name="Freeform 622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9" name="Freeform 623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0" name="Freeform 624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1" name="Freeform 625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2" name="Freeform 626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3" name="Freeform 627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4" name="Freeform 628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5" name="Freeform 629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6" name="Freeform 630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7" name="Freeform 631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 descr="clap-copy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590800"/>
            <a:ext cx="2000250" cy="276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eras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2667000"/>
            <a:ext cx="2016096" cy="2016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7" descr="Pencil on pad of pap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2743200"/>
            <a:ext cx="2982003" cy="2122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6" descr="ACM10377_1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2438400"/>
            <a:ext cx="2590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9" name="Ảnh 638" descr="v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2286000"/>
            <a:ext cx="2046288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0" name="Ảnh 639" descr="poca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74320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1" name="Ảnh 640" descr="ChupaChup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2590800"/>
            <a:ext cx="21431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61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6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7" dur="500"/>
                                        <p:tgtEl>
                                          <p:spTgt spid="6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3" dur="2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7" dur="2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2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61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000"/>
                            </p:stCondLst>
                            <p:childTnLst>
                              <p:par>
                                <p:cTn id="3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3" dur="500"/>
                                        <p:tgtEl>
                                          <p:spTgt spid="6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6" dur="500"/>
                                        <p:tgtEl>
                                          <p:spTgt spid="6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4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9" grpId="0" animBg="1"/>
      <p:bldP spid="61469" grpId="1" animBg="1"/>
      <p:bldP spid="61470" grpId="0" animBg="1"/>
      <p:bldP spid="61470" grpId="1" animBg="1"/>
      <p:bldP spid="61471" grpId="0" animBg="1"/>
      <p:bldP spid="61471" grpId="1" animBg="1"/>
      <p:bldP spid="61472" grpId="0" animBg="1"/>
      <p:bldP spid="61472" grpId="1" animBg="1"/>
      <p:bldP spid="61473" grpId="0" animBg="1"/>
      <p:bldP spid="61473" grpId="1" animBg="1"/>
      <p:bldP spid="61474" grpId="0" animBg="1"/>
      <p:bldP spid="61474" grpId="1" animBg="1"/>
      <p:bldP spid="61475" grpId="0" animBg="1"/>
      <p:bldP spid="61475" grpId="1" animBg="1"/>
      <p:bldP spid="61476" grpId="0" animBg="1"/>
      <p:bldP spid="61476" grpId="1" animBg="1"/>
      <p:bldP spid="61477" grpId="0" animBg="1"/>
      <p:bldP spid="61477" grpId="1" animBg="1"/>
      <p:bldP spid="61478" grpId="0" animBg="1"/>
      <p:bldP spid="61478" grpId="1" animBg="1"/>
      <p:bldP spid="61479" grpId="0" animBg="1"/>
      <p:bldP spid="61479" grpId="1" animBg="1"/>
      <p:bldP spid="61480" grpId="0" animBg="1"/>
      <p:bldP spid="61480" grpId="1" animBg="1"/>
      <p:bldP spid="61481" grpId="0" animBg="1"/>
      <p:bldP spid="61481" grpId="1" animBg="1"/>
      <p:bldP spid="61482" grpId="0" animBg="1"/>
      <p:bldP spid="61483" grpId="0" animBg="1"/>
      <p:bldP spid="61483" grpId="1" animBg="1"/>
      <p:bldP spid="61499" grpId="0" animBg="1"/>
      <p:bldP spid="61499" grpId="1" animBg="1"/>
      <p:bldP spid="61500" grpId="0" animBg="1"/>
      <p:bldP spid="61500" grpId="1" animBg="1"/>
      <p:bldP spid="61501" grpId="0" animBg="1"/>
      <p:bldP spid="61501" grpId="1" animBg="1"/>
      <p:bldP spid="61502" grpId="0" animBg="1"/>
      <p:bldP spid="61502" grpId="1" animBg="1"/>
      <p:bldP spid="61503" grpId="0" animBg="1"/>
      <p:bldP spid="61503" grpId="1" animBg="1"/>
      <p:bldP spid="61504" grpId="0" animBg="1"/>
      <p:bldP spid="61504" grpId="1" animBg="1"/>
      <p:bldP spid="61505" grpId="0" animBg="1"/>
      <p:bldP spid="61505" grpId="1" animBg="1"/>
      <p:bldP spid="61506" grpId="0" animBg="1"/>
      <p:bldP spid="61506" grpId="1" animBg="1"/>
      <p:bldP spid="61507" grpId="0" animBg="1"/>
      <p:bldP spid="61507" grpId="1" animBg="1"/>
      <p:bldP spid="61508" grpId="0" animBg="1"/>
      <p:bldP spid="61508" grpId="1" animBg="1"/>
      <p:bldP spid="61509" grpId="0" animBg="1"/>
      <p:bldP spid="61509" grpId="1" animBg="1"/>
      <p:bldP spid="61510" grpId="0" animBg="1"/>
      <p:bldP spid="615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gr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xmascandle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32350"/>
            <a:ext cx="27717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4" descr="SS07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3725" y="4114800"/>
            <a:ext cx="2200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8" descr="BT02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5720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2" descr="BT02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4" descr="BT02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5" descr="BT02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6" descr="BT02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0"/>
            <a:ext cx="110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7" descr="BT02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914400"/>
            <a:ext cx="110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8" descr="BT02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9" descr="BT02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9906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0" descr="BT02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39100" y="0"/>
            <a:ext cx="110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31" descr="BT02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32" descr="BT02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914400"/>
            <a:ext cx="110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33" descr="BT02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3340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34" descr="BT02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35" descr="BT02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7620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36" descr="BT02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39100" y="838200"/>
            <a:ext cx="110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37" descr="BT02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0"/>
            <a:ext cx="1071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38" descr="BT02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39100" y="1828800"/>
            <a:ext cx="110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39" descr="BT02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71600"/>
            <a:ext cx="1104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07" name="Group 40"/>
          <p:cNvGrpSpPr>
            <a:grpSpLocks/>
          </p:cNvGrpSpPr>
          <p:nvPr/>
        </p:nvGrpSpPr>
        <p:grpSpPr bwMode="auto">
          <a:xfrm>
            <a:off x="3962400" y="304800"/>
            <a:ext cx="2286000" cy="1981200"/>
            <a:chOff x="340" y="278"/>
            <a:chExt cx="549" cy="514"/>
          </a:xfrm>
        </p:grpSpPr>
        <p:pic>
          <p:nvPicPr>
            <p:cNvPr id="16409" name="Picture 41" descr="3d butterfly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5" y="278"/>
              <a:ext cx="50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0" name="Picture 42" descr="Book-03-june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0" y="504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Hộp_Văn_Bản 26"/>
          <p:cNvSpPr txBox="1">
            <a:spLocks noChangeArrowheads="1"/>
          </p:cNvSpPr>
          <p:nvPr/>
        </p:nvSpPr>
        <p:spPr bwMode="auto">
          <a:xfrm>
            <a:off x="357188" y="3644900"/>
            <a:ext cx="85725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latin typeface=".VnTime" pitchFamily="34" charset="0"/>
              </a:rPr>
              <a:t>   </a:t>
            </a:r>
            <a:r>
              <a:rPr lang="en-US" sz="4000" b="1" i="1">
                <a:solidFill>
                  <a:srgbClr val="3333FF"/>
                </a:solidFill>
                <a:latin typeface=".VnTime" pitchFamily="34" charset="0"/>
              </a:rPr>
              <a:t>Xin ch©n thµnh c¶m ¬n vµ kÝnh chóc</a:t>
            </a:r>
          </a:p>
          <a:p>
            <a:pPr algn="ctr"/>
            <a:r>
              <a:rPr lang="en-US" sz="4000" b="1" i="1">
                <a:solidFill>
                  <a:srgbClr val="3333FF"/>
                </a:solidFill>
                <a:latin typeface=".VnTime" pitchFamily="34" charset="0"/>
              </a:rPr>
              <a:t>    c¸c quý thÇy c« lu«n m¹nh khoÎ,      h¹nh phóc vµ thµnh ®¹t.</a:t>
            </a:r>
          </a:p>
          <a:p>
            <a:pPr algn="ctr"/>
            <a:r>
              <a:rPr lang="en-US" sz="4000" b="1" i="1">
                <a:solidFill>
                  <a:srgbClr val="3333FF"/>
                </a:solidFill>
                <a:latin typeface=".VnTime" pitchFamily="34" charset="0"/>
              </a:rPr>
              <a:t>Chóc c¸c con häc sinh ch¨m ngoan, häc giái.</a:t>
            </a:r>
            <a:endParaRPr lang="vi-VN" sz="4000" b="1" i="1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0" y="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00000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3075" name="Text Box 40"/>
          <p:cNvSpPr txBox="1">
            <a:spLocks noChangeArrowheads="1"/>
          </p:cNvSpPr>
          <p:nvPr/>
        </p:nvSpPr>
        <p:spPr bwMode="auto">
          <a:xfrm>
            <a:off x="1371600" y="35052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</a:t>
            </a:r>
          </a:p>
        </p:txBody>
      </p:sp>
      <p:sp>
        <p:nvSpPr>
          <p:cNvPr id="15" name="Hình Bầu dục 14"/>
          <p:cNvSpPr/>
          <p:nvPr/>
        </p:nvSpPr>
        <p:spPr>
          <a:xfrm>
            <a:off x="3886200" y="762000"/>
            <a:ext cx="838200" cy="7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Đường kết nối thẳng 16"/>
          <p:cNvCxnSpPr>
            <a:endCxn id="15" idx="4"/>
          </p:cNvCxnSpPr>
          <p:nvPr/>
        </p:nvCxnSpPr>
        <p:spPr>
          <a:xfrm flipV="1">
            <a:off x="4305300" y="1524000"/>
            <a:ext cx="0" cy="1600200"/>
          </a:xfrm>
          <a:prstGeom prst="line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ình Bầu dục 18"/>
          <p:cNvSpPr/>
          <p:nvPr/>
        </p:nvSpPr>
        <p:spPr>
          <a:xfrm>
            <a:off x="6934200" y="3581400"/>
            <a:ext cx="838200" cy="7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Hình Bầu dục 19"/>
          <p:cNvSpPr/>
          <p:nvPr/>
        </p:nvSpPr>
        <p:spPr>
          <a:xfrm>
            <a:off x="1752600" y="1447800"/>
            <a:ext cx="838200" cy="7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Hình Bầu dục 20"/>
          <p:cNvSpPr/>
          <p:nvPr/>
        </p:nvSpPr>
        <p:spPr>
          <a:xfrm>
            <a:off x="5943600" y="1524000"/>
            <a:ext cx="838200" cy="7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Hình Bầu dục 21"/>
          <p:cNvSpPr/>
          <p:nvPr/>
        </p:nvSpPr>
        <p:spPr>
          <a:xfrm>
            <a:off x="6172200" y="5410200"/>
            <a:ext cx="838200" cy="7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Hình Bầu dục 22"/>
          <p:cNvSpPr/>
          <p:nvPr/>
        </p:nvSpPr>
        <p:spPr>
          <a:xfrm>
            <a:off x="1447800" y="5410200"/>
            <a:ext cx="838200" cy="7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Hình Bầu dục 23"/>
          <p:cNvSpPr/>
          <p:nvPr/>
        </p:nvSpPr>
        <p:spPr>
          <a:xfrm>
            <a:off x="762000" y="3429000"/>
            <a:ext cx="838200" cy="7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Hình Bầu dục 24"/>
          <p:cNvSpPr/>
          <p:nvPr/>
        </p:nvSpPr>
        <p:spPr>
          <a:xfrm>
            <a:off x="3886200" y="6096000"/>
            <a:ext cx="838200" cy="7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Đường kết nối thẳng 25"/>
          <p:cNvCxnSpPr>
            <a:endCxn id="20" idx="5"/>
          </p:cNvCxnSpPr>
          <p:nvPr/>
        </p:nvCxnSpPr>
        <p:spPr>
          <a:xfrm flipH="1" flipV="1">
            <a:off x="2468563" y="2098675"/>
            <a:ext cx="1379537" cy="1420813"/>
          </a:xfrm>
          <a:prstGeom prst="line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kết nối thẳng 26"/>
          <p:cNvCxnSpPr>
            <a:endCxn id="21" idx="3"/>
          </p:cNvCxnSpPr>
          <p:nvPr/>
        </p:nvCxnSpPr>
        <p:spPr>
          <a:xfrm flipV="1">
            <a:off x="4762500" y="2174875"/>
            <a:ext cx="1303338" cy="1344613"/>
          </a:xfrm>
          <a:prstGeom prst="line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thẳng 27"/>
          <p:cNvCxnSpPr/>
          <p:nvPr/>
        </p:nvCxnSpPr>
        <p:spPr>
          <a:xfrm flipH="1" flipV="1">
            <a:off x="5029200" y="4495800"/>
            <a:ext cx="1227138" cy="1039813"/>
          </a:xfrm>
          <a:prstGeom prst="line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thẳng 28"/>
          <p:cNvCxnSpPr>
            <a:stCxn id="24" idx="6"/>
          </p:cNvCxnSpPr>
          <p:nvPr/>
        </p:nvCxnSpPr>
        <p:spPr>
          <a:xfrm>
            <a:off x="1600200" y="3810000"/>
            <a:ext cx="2057400" cy="114300"/>
          </a:xfrm>
          <a:prstGeom prst="line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thẳng 29"/>
          <p:cNvCxnSpPr>
            <a:stCxn id="23" idx="7"/>
          </p:cNvCxnSpPr>
          <p:nvPr/>
        </p:nvCxnSpPr>
        <p:spPr>
          <a:xfrm flipV="1">
            <a:off x="2163763" y="4329113"/>
            <a:ext cx="1684337" cy="1192212"/>
          </a:xfrm>
          <a:prstGeom prst="line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thẳng 30"/>
          <p:cNvCxnSpPr>
            <a:stCxn id="19" idx="2"/>
          </p:cNvCxnSpPr>
          <p:nvPr/>
        </p:nvCxnSpPr>
        <p:spPr>
          <a:xfrm flipH="1">
            <a:off x="4953000" y="3962400"/>
            <a:ext cx="1981200" cy="0"/>
          </a:xfrm>
          <a:prstGeom prst="line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kết nối thẳng 31"/>
          <p:cNvCxnSpPr>
            <a:stCxn id="25" idx="0"/>
          </p:cNvCxnSpPr>
          <p:nvPr/>
        </p:nvCxnSpPr>
        <p:spPr>
          <a:xfrm flipV="1">
            <a:off x="4305300" y="4495800"/>
            <a:ext cx="38100" cy="1600200"/>
          </a:xfrm>
          <a:prstGeom prst="line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5" name="Hộp_Văn_Bản 48"/>
          <p:cNvSpPr txBox="1">
            <a:spLocks noChangeArrowheads="1"/>
          </p:cNvSpPr>
          <p:nvPr/>
        </p:nvSpPr>
        <p:spPr bwMode="auto">
          <a:xfrm>
            <a:off x="6019800" y="152400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096" name="Hộp_Văn_Bản 49"/>
          <p:cNvSpPr txBox="1">
            <a:spLocks noChangeArrowheads="1"/>
          </p:cNvSpPr>
          <p:nvPr/>
        </p:nvSpPr>
        <p:spPr bwMode="auto">
          <a:xfrm>
            <a:off x="3886200" y="7620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10</a:t>
            </a:r>
          </a:p>
        </p:txBody>
      </p:sp>
      <p:sp>
        <p:nvSpPr>
          <p:cNvPr id="3097" name="Hộp_Văn_Bản 50"/>
          <p:cNvSpPr txBox="1">
            <a:spLocks noChangeArrowheads="1"/>
          </p:cNvSpPr>
          <p:nvPr/>
        </p:nvSpPr>
        <p:spPr bwMode="auto">
          <a:xfrm>
            <a:off x="1905000" y="144780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9</a:t>
            </a:r>
          </a:p>
        </p:txBody>
      </p:sp>
      <p:sp>
        <p:nvSpPr>
          <p:cNvPr id="3098" name="Hộp_Văn_Bản 51"/>
          <p:cNvSpPr txBox="1">
            <a:spLocks noChangeArrowheads="1"/>
          </p:cNvSpPr>
          <p:nvPr/>
        </p:nvSpPr>
        <p:spPr bwMode="auto">
          <a:xfrm>
            <a:off x="914400" y="342900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8</a:t>
            </a:r>
          </a:p>
        </p:txBody>
      </p:sp>
      <p:sp>
        <p:nvSpPr>
          <p:cNvPr id="3099" name="Hộp_Văn_Bản 52"/>
          <p:cNvSpPr txBox="1">
            <a:spLocks noChangeArrowheads="1"/>
          </p:cNvSpPr>
          <p:nvPr/>
        </p:nvSpPr>
        <p:spPr bwMode="auto">
          <a:xfrm>
            <a:off x="1600200" y="548640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7</a:t>
            </a:r>
          </a:p>
        </p:txBody>
      </p:sp>
      <p:sp>
        <p:nvSpPr>
          <p:cNvPr id="3100" name="Hộp_Văn_Bản 53"/>
          <p:cNvSpPr txBox="1">
            <a:spLocks noChangeArrowheads="1"/>
          </p:cNvSpPr>
          <p:nvPr/>
        </p:nvSpPr>
        <p:spPr bwMode="auto">
          <a:xfrm>
            <a:off x="4038600" y="6149975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6</a:t>
            </a:r>
          </a:p>
        </p:txBody>
      </p:sp>
      <p:sp>
        <p:nvSpPr>
          <p:cNvPr id="3101" name="Hộp_Văn_Bản 54"/>
          <p:cNvSpPr txBox="1">
            <a:spLocks noChangeArrowheads="1"/>
          </p:cNvSpPr>
          <p:nvPr/>
        </p:nvSpPr>
        <p:spPr bwMode="auto">
          <a:xfrm>
            <a:off x="6324600" y="5464175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5</a:t>
            </a:r>
          </a:p>
        </p:txBody>
      </p:sp>
      <p:sp>
        <p:nvSpPr>
          <p:cNvPr id="3102" name="Hộp_Văn_Bản 55"/>
          <p:cNvSpPr txBox="1">
            <a:spLocks noChangeArrowheads="1"/>
          </p:cNvSpPr>
          <p:nvPr/>
        </p:nvSpPr>
        <p:spPr bwMode="auto">
          <a:xfrm>
            <a:off x="7162800" y="358140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4</a:t>
            </a:r>
          </a:p>
        </p:txBody>
      </p:sp>
      <p:sp>
        <p:nvSpPr>
          <p:cNvPr id="57" name="Hình chữ nhật góc tròn 56"/>
          <p:cNvSpPr/>
          <p:nvPr/>
        </p:nvSpPr>
        <p:spPr>
          <a:xfrm>
            <a:off x="7010400" y="1981200"/>
            <a:ext cx="17526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Hình chữ nhật góc tròn 57"/>
          <p:cNvSpPr/>
          <p:nvPr/>
        </p:nvSpPr>
        <p:spPr>
          <a:xfrm>
            <a:off x="7086600" y="1066800"/>
            <a:ext cx="16764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Hình chữ nhật góc tròn 58"/>
          <p:cNvSpPr/>
          <p:nvPr/>
        </p:nvSpPr>
        <p:spPr>
          <a:xfrm>
            <a:off x="6781800" y="228600"/>
            <a:ext cx="16002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1" name="Đường kết nối thẳng 60"/>
          <p:cNvCxnSpPr/>
          <p:nvPr/>
        </p:nvCxnSpPr>
        <p:spPr>
          <a:xfrm flipH="1">
            <a:off x="6286500" y="457200"/>
            <a:ext cx="495300" cy="106680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Đường kết nối thẳng 62"/>
          <p:cNvCxnSpPr>
            <a:stCxn id="21" idx="5"/>
            <a:endCxn id="3111" idx="1"/>
          </p:cNvCxnSpPr>
          <p:nvPr/>
        </p:nvCxnSpPr>
        <p:spPr>
          <a:xfrm>
            <a:off x="6659563" y="2174875"/>
            <a:ext cx="350837" cy="22225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Đường kết nối thẳng 64"/>
          <p:cNvCxnSpPr>
            <a:endCxn id="58" idx="1"/>
          </p:cNvCxnSpPr>
          <p:nvPr/>
        </p:nvCxnSpPr>
        <p:spPr>
          <a:xfrm flipV="1">
            <a:off x="6705600" y="1295400"/>
            <a:ext cx="381000" cy="381000"/>
          </a:xfrm>
          <a:prstGeom prst="line">
            <a:avLst/>
          </a:prstGeom>
          <a:ln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9" name="Hộp_Văn_Bản 71"/>
          <p:cNvSpPr txBox="1">
            <a:spLocks noChangeArrowheads="1"/>
          </p:cNvSpPr>
          <p:nvPr/>
        </p:nvSpPr>
        <p:spPr bwMode="auto">
          <a:xfrm>
            <a:off x="7010400" y="177800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1 + 2</a:t>
            </a:r>
          </a:p>
        </p:txBody>
      </p:sp>
      <p:sp>
        <p:nvSpPr>
          <p:cNvPr id="3110" name="Hộp_Văn_Bản 73"/>
          <p:cNvSpPr txBox="1">
            <a:spLocks noChangeArrowheads="1"/>
          </p:cNvSpPr>
          <p:nvPr/>
        </p:nvSpPr>
        <p:spPr bwMode="auto">
          <a:xfrm>
            <a:off x="7315200" y="990600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2 + 1</a:t>
            </a:r>
          </a:p>
        </p:txBody>
      </p:sp>
      <p:sp>
        <p:nvSpPr>
          <p:cNvPr id="3111" name="Hộp_Văn_Bản 75"/>
          <p:cNvSpPr txBox="1">
            <a:spLocks noChangeArrowheads="1"/>
          </p:cNvSpPr>
          <p:nvPr/>
        </p:nvSpPr>
        <p:spPr bwMode="auto">
          <a:xfrm>
            <a:off x="7010400" y="19050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1 + 1 + 1</a:t>
            </a:r>
          </a:p>
        </p:txBody>
      </p:sp>
      <p:sp>
        <p:nvSpPr>
          <p:cNvPr id="40" name="Hình Bầu dục 39"/>
          <p:cNvSpPr/>
          <p:nvPr/>
        </p:nvSpPr>
        <p:spPr>
          <a:xfrm>
            <a:off x="3276600" y="2819400"/>
            <a:ext cx="2209800" cy="1981200"/>
          </a:xfrm>
          <a:prstGeom prst="ellipse">
            <a:avLst/>
          </a:prstGeom>
          <a:solidFill>
            <a:srgbClr val="04CC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Hộp_Văn_Bản 40"/>
          <p:cNvSpPr txBox="1">
            <a:spLocks noChangeArrowheads="1"/>
          </p:cNvSpPr>
          <p:nvPr/>
        </p:nvSpPr>
        <p:spPr bwMode="auto">
          <a:xfrm>
            <a:off x="3124200" y="3235325"/>
            <a:ext cx="2362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</a:t>
            </a:r>
            <a:r>
              <a:rPr lang="en-US" sz="2200" b="1"/>
              <a:t>Phép cộng </a:t>
            </a:r>
          </a:p>
          <a:p>
            <a:pPr algn="ctr"/>
            <a:r>
              <a:rPr lang="en-US" sz="2200" b="1"/>
              <a:t>   trong phạm vi     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8" grpId="0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95" grpId="0"/>
      <p:bldP spid="3096" grpId="0"/>
      <p:bldP spid="3097" grpId="0"/>
      <p:bldP spid="3098" grpId="0"/>
      <p:bldP spid="3099" grpId="0"/>
      <p:bldP spid="3100" grpId="0"/>
      <p:bldP spid="3101" grpId="0"/>
      <p:bldP spid="3102" grpId="0"/>
      <p:bldP spid="57" grpId="0" animBg="1"/>
      <p:bldP spid="58" grpId="0" animBg="1"/>
      <p:bldP spid="59" grpId="0" animBg="1"/>
      <p:bldP spid="3109" grpId="0"/>
      <p:bldP spid="3110" grpId="0"/>
      <p:bldP spid="3111" grpId="0"/>
      <p:bldP spid="40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04800" y="2133600"/>
            <a:ext cx="8153400" cy="20574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5715000" y="2133600"/>
            <a:ext cx="609600" cy="20574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3200400" y="4648200"/>
            <a:ext cx="309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3 + 1 = 4</a:t>
            </a:r>
          </a:p>
        </p:txBody>
      </p:sp>
      <p:pic>
        <p:nvPicPr>
          <p:cNvPr id="4101" name="Ảnh 30" descr="chim canh cut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16764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Ảnh 32" descr="chim canh cut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0"/>
            <a:ext cx="1660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Ảnh 33" descr="chim canh cut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00"/>
            <a:ext cx="16605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Ảnh 34" descr="chim canh cut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0" y="2286000"/>
            <a:ext cx="15684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Nơi giữ chỗ cho Nội dung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4 0.00555 L -0.39584 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2819400" y="5943600"/>
            <a:ext cx="309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   2 + 2 = 4</a:t>
            </a:r>
          </a:p>
        </p:txBody>
      </p:sp>
      <p:sp>
        <p:nvSpPr>
          <p:cNvPr id="26" name="Hình Bầu dục 25"/>
          <p:cNvSpPr/>
          <p:nvPr/>
        </p:nvSpPr>
        <p:spPr>
          <a:xfrm>
            <a:off x="2133600" y="1447800"/>
            <a:ext cx="4648200" cy="419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Ảnh 8" descr="ta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81200"/>
            <a:ext cx="1323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̉nh 9" descr="ta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505200"/>
            <a:ext cx="1323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̉nh 10" descr="ta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0"/>
            <a:ext cx="1323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̉nh 11" descr="tao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1323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Đường kết nối thẳng 13"/>
          <p:cNvCxnSpPr/>
          <p:nvPr/>
        </p:nvCxnSpPr>
        <p:spPr>
          <a:xfrm flipH="1">
            <a:off x="3886200" y="1600200"/>
            <a:ext cx="1219200" cy="3962400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304800" y="2667000"/>
            <a:ext cx="8534400" cy="21336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H="1">
            <a:off x="2667000" y="2667000"/>
            <a:ext cx="457200" cy="21336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3276600" y="5257800"/>
            <a:ext cx="3097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1 + 3 = 4</a:t>
            </a:r>
          </a:p>
        </p:txBody>
      </p:sp>
      <p:pic>
        <p:nvPicPr>
          <p:cNvPr id="4111" name="Ảnh 35" descr="cai ke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Ảnh 36" descr="cai ke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895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Ảnh 37" descr="cai ke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95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Ảnh 38" descr="cai ke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956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Nơi giữ chỗ cho Nội dung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1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4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4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 animBg="1"/>
      <p:bldP spid="6183" grpId="0" animBg="1"/>
      <p:bldP spid="61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2590800" y="1524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Toán</a:t>
            </a:r>
            <a:r>
              <a:rPr lang="en-US" sz="4000">
                <a:latin typeface="Times New Roman" pitchFamily="18" charset="0"/>
              </a:rPr>
              <a:t> 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600200" y="11430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Phép cộng trong phạm vi 4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429000" y="47085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3 + 1 = 4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429000" y="27432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1 + 3 = 4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429000" y="37338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2 + 2 = 4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886200" y="47085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962400" y="2743200"/>
            <a:ext cx="30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886200" y="37338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" name="AutoShape 8"/>
          <p:cNvSpPr>
            <a:spLocks/>
          </p:cNvSpPr>
          <p:nvPr/>
        </p:nvSpPr>
        <p:spPr bwMode="auto">
          <a:xfrm>
            <a:off x="2895600" y="3124200"/>
            <a:ext cx="533400" cy="2057400"/>
          </a:xfrm>
          <a:prstGeom prst="leftBrace">
            <a:avLst>
              <a:gd name="adj1" fmla="val 44054"/>
              <a:gd name="adj2" fmla="val 50000"/>
            </a:avLst>
          </a:prstGeom>
          <a:noFill/>
          <a:ln w="317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181600" y="37179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257800" y="2743200"/>
            <a:ext cx="30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181600" y="4702175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8" grpId="0"/>
      <p:bldP spid="28" grpId="1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57200" y="2133600"/>
            <a:ext cx="4495800" cy="2971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-685800" y="6858000"/>
            <a:ext cx="2057400" cy="1828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2895600" y="6858000"/>
            <a:ext cx="1219200" cy="1066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1143000" y="3200400"/>
            <a:ext cx="609600" cy="533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2895600" y="3200400"/>
            <a:ext cx="609600" cy="533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1981200" y="3200400"/>
            <a:ext cx="609600" cy="533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3733800" y="3200400"/>
            <a:ext cx="609600" cy="533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4267200" y="37338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>
            <a:off x="3048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457200" y="5029200"/>
            <a:ext cx="5334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2819400" y="54102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4419600" y="5105400"/>
            <a:ext cx="5334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V="1">
            <a:off x="762000" y="4267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6705600" y="22098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</a:rPr>
              <a:t>3 + 1 = 4</a:t>
            </a:r>
            <a:r>
              <a:rPr lang="en-US" sz="4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209" name="Text Box 39"/>
          <p:cNvSpPr txBox="1">
            <a:spLocks noChangeArrowheads="1"/>
          </p:cNvSpPr>
          <p:nvPr/>
        </p:nvSpPr>
        <p:spPr bwMode="auto">
          <a:xfrm>
            <a:off x="6705600" y="31242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</a:rPr>
              <a:t>1 + 3 = 4</a:t>
            </a: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457200" y="2133600"/>
            <a:ext cx="4495800" cy="2971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1219200" y="3352800"/>
            <a:ext cx="609600" cy="533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1981200" y="3352800"/>
            <a:ext cx="609600" cy="533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2819400" y="3352800"/>
            <a:ext cx="609600" cy="533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3657600" y="3352800"/>
            <a:ext cx="609600" cy="533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Hình Bầu dục 35"/>
          <p:cNvSpPr/>
          <p:nvPr/>
        </p:nvSpPr>
        <p:spPr>
          <a:xfrm>
            <a:off x="6324600" y="7086600"/>
            <a:ext cx="1981200" cy="1905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Hình Bầu dục 36"/>
          <p:cNvSpPr/>
          <p:nvPr/>
        </p:nvSpPr>
        <p:spPr>
          <a:xfrm>
            <a:off x="4572000" y="7086600"/>
            <a:ext cx="1219200" cy="1143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5029200" y="4343400"/>
            <a:ext cx="5334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1752600" y="54864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152400" y="4343400"/>
            <a:ext cx="533400" cy="457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>
            <a:off x="4572000" y="39624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>
            <a:off x="20574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 flipH="1">
            <a:off x="381000" y="3886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457200" y="2133600"/>
            <a:ext cx="4495800" cy="3048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1143000" y="3429000"/>
            <a:ext cx="609600" cy="533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1905000" y="3429000"/>
            <a:ext cx="609600" cy="533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3"/>
          <p:cNvSpPr>
            <a:spLocks noChangeArrowheads="1"/>
          </p:cNvSpPr>
          <p:nvPr/>
        </p:nvSpPr>
        <p:spPr bwMode="auto">
          <a:xfrm>
            <a:off x="2819400" y="3429000"/>
            <a:ext cx="609600" cy="533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3581400" y="3429000"/>
            <a:ext cx="609600" cy="533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Hình Bầu dục 48"/>
          <p:cNvSpPr/>
          <p:nvPr/>
        </p:nvSpPr>
        <p:spPr>
          <a:xfrm>
            <a:off x="3505200" y="7086600"/>
            <a:ext cx="1752600" cy="1524000"/>
          </a:xfrm>
          <a:prstGeom prst="ellipse">
            <a:avLst/>
          </a:prstGeom>
          <a:noFill/>
          <a:ln>
            <a:solidFill>
              <a:srgbClr val="E7D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Hình Bầu dục 50"/>
          <p:cNvSpPr/>
          <p:nvPr/>
        </p:nvSpPr>
        <p:spPr>
          <a:xfrm>
            <a:off x="1219200" y="7010400"/>
            <a:ext cx="1752600" cy="1524000"/>
          </a:xfrm>
          <a:prstGeom prst="ellipse">
            <a:avLst/>
          </a:prstGeom>
          <a:noFill/>
          <a:ln>
            <a:solidFill>
              <a:srgbClr val="E7D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2438400" y="60960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53" name="Rectangle 28"/>
          <p:cNvSpPr>
            <a:spLocks noChangeArrowheads="1"/>
          </p:cNvSpPr>
          <p:nvPr/>
        </p:nvSpPr>
        <p:spPr bwMode="auto">
          <a:xfrm>
            <a:off x="609600" y="50292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3505200" y="52578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 flipH="1">
            <a:off x="914400" y="42672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>
            <a:off x="3581400" y="43434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2514600" y="5181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6705600" y="40386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</a:rPr>
              <a:t>2 + 2 = 4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943600" y="53340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3 + 1 = 1 + 3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665 L -0.15833 0.072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11 L 0.15833 -0.5883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7.58557E-7 L 0.06667 -0.588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665 L 0.14167 -0.0721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4838E-6 L -0.4 -0.643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7253E-6 L -0.4 -0.5827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512E-6 L -0.09167 -0.62165 " pathEditMode="relative" ptsTypes="AA">
                                      <p:cBhvr>
                                        <p:cTn id="18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8.33488E-6 L -0.03334 -0.59944 " pathEditMode="relative" ptsTypes="AA">
                                      <p:cBhvr>
                                        <p:cTn id="1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2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800"/>
                            </p:stCondLst>
                            <p:childTnLst>
                              <p:par>
                                <p:cTn id="234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  <p:bldP spid="10249" grpId="1" animBg="1"/>
      <p:bldP spid="10250" grpId="0" animBg="1"/>
      <p:bldP spid="10250" grpId="1" animBg="1"/>
      <p:bldP spid="10251" grpId="0" animBg="1"/>
      <p:bldP spid="10252" grpId="0" animBg="1"/>
      <p:bldP spid="10252" grpId="1" animBg="1"/>
      <p:bldP spid="10253" grpId="0" animBg="1"/>
      <p:bldP spid="10255" grpId="0" animBg="1"/>
      <p:bldP spid="10264" grpId="0" animBg="1"/>
      <p:bldP spid="10264" grpId="1" animBg="1"/>
      <p:bldP spid="10266" grpId="0" animBg="1"/>
      <p:bldP spid="10266" grpId="1" animBg="1"/>
      <p:bldP spid="10267" grpId="0" animBg="1"/>
      <p:bldP spid="10267" grpId="1" animBg="1"/>
      <p:bldP spid="10268" grpId="0" animBg="1"/>
      <p:bldP spid="10268" grpId="1" animBg="1"/>
      <p:bldP spid="10269" grpId="0" animBg="1"/>
      <p:bldP spid="10269" grpId="1" animBg="1"/>
      <p:bldP spid="10270" grpId="0" animBg="1"/>
      <p:bldP spid="10270" grpId="1" animBg="1"/>
      <p:bldP spid="10278" grpId="0"/>
      <p:bldP spid="8209" grpId="0"/>
      <p:bldP spid="8209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ộp_Văn_Bản 6"/>
          <p:cNvSpPr txBox="1">
            <a:spLocks noChangeArrowheads="1"/>
          </p:cNvSpPr>
          <p:nvPr/>
        </p:nvSpPr>
        <p:spPr bwMode="auto">
          <a:xfrm>
            <a:off x="2743200" y="1600200"/>
            <a:ext cx="1371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  + </a:t>
            </a:r>
          </a:p>
        </p:txBody>
      </p:sp>
      <p:sp>
        <p:nvSpPr>
          <p:cNvPr id="9219" name="Hộp_Văn_Bản 7"/>
          <p:cNvSpPr txBox="1">
            <a:spLocks noChangeArrowheads="1"/>
          </p:cNvSpPr>
          <p:nvPr/>
        </p:nvSpPr>
        <p:spPr bwMode="auto">
          <a:xfrm>
            <a:off x="2743200" y="3886200"/>
            <a:ext cx="1371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  + </a:t>
            </a:r>
          </a:p>
        </p:txBody>
      </p:sp>
      <p:sp>
        <p:nvSpPr>
          <p:cNvPr id="9220" name="Hộp_Văn_Bản 8"/>
          <p:cNvSpPr txBox="1">
            <a:spLocks noChangeArrowheads="1"/>
          </p:cNvSpPr>
          <p:nvPr/>
        </p:nvSpPr>
        <p:spPr bwMode="auto">
          <a:xfrm>
            <a:off x="2743200" y="2819400"/>
            <a:ext cx="129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  + </a:t>
            </a:r>
          </a:p>
        </p:txBody>
      </p:sp>
      <p:sp>
        <p:nvSpPr>
          <p:cNvPr id="10" name="Hộp_Văn_Bản 9"/>
          <p:cNvSpPr txBox="1">
            <a:spLocks noChangeArrowheads="1"/>
          </p:cNvSpPr>
          <p:nvPr/>
        </p:nvSpPr>
        <p:spPr bwMode="auto">
          <a:xfrm>
            <a:off x="4114800" y="1574800"/>
            <a:ext cx="91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1  </a:t>
            </a:r>
          </a:p>
        </p:txBody>
      </p:sp>
      <p:sp>
        <p:nvSpPr>
          <p:cNvPr id="11" name="Hộp_Văn_Bản 10"/>
          <p:cNvSpPr txBox="1">
            <a:spLocks noChangeArrowheads="1"/>
          </p:cNvSpPr>
          <p:nvPr/>
        </p:nvSpPr>
        <p:spPr bwMode="auto">
          <a:xfrm>
            <a:off x="4114800" y="2794000"/>
            <a:ext cx="91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3  </a:t>
            </a:r>
          </a:p>
        </p:txBody>
      </p:sp>
      <p:sp>
        <p:nvSpPr>
          <p:cNvPr id="12" name="Hộp_Văn_Bản 11"/>
          <p:cNvSpPr txBox="1">
            <a:spLocks noChangeArrowheads="1"/>
          </p:cNvSpPr>
          <p:nvPr/>
        </p:nvSpPr>
        <p:spPr bwMode="auto">
          <a:xfrm>
            <a:off x="4114800" y="3886200"/>
            <a:ext cx="91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2  </a:t>
            </a:r>
          </a:p>
        </p:txBody>
      </p:sp>
      <p:sp>
        <p:nvSpPr>
          <p:cNvPr id="9224" name="Hộp_Văn_Bản 12"/>
          <p:cNvSpPr txBox="1">
            <a:spLocks noChangeArrowheads="1"/>
          </p:cNvSpPr>
          <p:nvPr/>
        </p:nvSpPr>
        <p:spPr bwMode="auto">
          <a:xfrm>
            <a:off x="5029200" y="1524000"/>
            <a:ext cx="167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= 4  </a:t>
            </a:r>
          </a:p>
        </p:txBody>
      </p:sp>
      <p:sp>
        <p:nvSpPr>
          <p:cNvPr id="9225" name="Hộp_Văn_Bản 14"/>
          <p:cNvSpPr txBox="1">
            <a:spLocks noChangeArrowheads="1"/>
          </p:cNvSpPr>
          <p:nvPr/>
        </p:nvSpPr>
        <p:spPr bwMode="auto">
          <a:xfrm>
            <a:off x="5029200" y="2667000"/>
            <a:ext cx="167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= 4  </a:t>
            </a:r>
          </a:p>
        </p:txBody>
      </p:sp>
      <p:sp>
        <p:nvSpPr>
          <p:cNvPr id="9226" name="Hộp_Văn_Bản 15"/>
          <p:cNvSpPr txBox="1">
            <a:spLocks noChangeArrowheads="1"/>
          </p:cNvSpPr>
          <p:nvPr/>
        </p:nvSpPr>
        <p:spPr bwMode="auto">
          <a:xfrm>
            <a:off x="5029200" y="3886200"/>
            <a:ext cx="167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= 4  </a:t>
            </a:r>
          </a:p>
        </p:txBody>
      </p:sp>
      <p:sp>
        <p:nvSpPr>
          <p:cNvPr id="17" name="Hộp_Văn_Bản 16"/>
          <p:cNvSpPr txBox="1">
            <a:spLocks noChangeArrowheads="1"/>
          </p:cNvSpPr>
          <p:nvPr/>
        </p:nvSpPr>
        <p:spPr bwMode="auto">
          <a:xfrm>
            <a:off x="3962400" y="1406525"/>
            <a:ext cx="137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8" name="Hộp_Văn_Bản 17"/>
          <p:cNvSpPr txBox="1">
            <a:spLocks noChangeArrowheads="1"/>
          </p:cNvSpPr>
          <p:nvPr/>
        </p:nvSpPr>
        <p:spPr bwMode="auto">
          <a:xfrm>
            <a:off x="3962400" y="2701925"/>
            <a:ext cx="137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9" name="Hộp_Văn_Bản 18"/>
          <p:cNvSpPr txBox="1">
            <a:spLocks noChangeArrowheads="1"/>
          </p:cNvSpPr>
          <p:nvPr/>
        </p:nvSpPr>
        <p:spPr bwMode="auto">
          <a:xfrm>
            <a:off x="3962400" y="3692525"/>
            <a:ext cx="137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0" name="Hộp_Văn_Bản 19"/>
          <p:cNvSpPr txBox="1">
            <a:spLocks noChangeArrowheads="1"/>
          </p:cNvSpPr>
          <p:nvPr/>
        </p:nvSpPr>
        <p:spPr bwMode="auto">
          <a:xfrm>
            <a:off x="1905000" y="1600200"/>
            <a:ext cx="114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 3  </a:t>
            </a:r>
          </a:p>
        </p:txBody>
      </p:sp>
      <p:sp>
        <p:nvSpPr>
          <p:cNvPr id="21" name="Hộp_Văn_Bản 20"/>
          <p:cNvSpPr txBox="1">
            <a:spLocks noChangeArrowheads="1"/>
          </p:cNvSpPr>
          <p:nvPr/>
        </p:nvSpPr>
        <p:spPr bwMode="auto">
          <a:xfrm>
            <a:off x="1905000" y="2743200"/>
            <a:ext cx="114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 1  </a:t>
            </a:r>
          </a:p>
        </p:txBody>
      </p:sp>
      <p:sp>
        <p:nvSpPr>
          <p:cNvPr id="22" name="Hộp_Văn_Bản 21"/>
          <p:cNvSpPr txBox="1">
            <a:spLocks noChangeArrowheads="1"/>
          </p:cNvSpPr>
          <p:nvPr/>
        </p:nvSpPr>
        <p:spPr bwMode="auto">
          <a:xfrm>
            <a:off x="1905000" y="3860800"/>
            <a:ext cx="114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 2  </a:t>
            </a:r>
          </a:p>
        </p:txBody>
      </p:sp>
      <p:sp>
        <p:nvSpPr>
          <p:cNvPr id="23" name="Hộp_Văn_Bản 22"/>
          <p:cNvSpPr txBox="1">
            <a:spLocks noChangeArrowheads="1"/>
          </p:cNvSpPr>
          <p:nvPr/>
        </p:nvSpPr>
        <p:spPr bwMode="auto">
          <a:xfrm>
            <a:off x="1905000" y="1482725"/>
            <a:ext cx="137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4" name="Hộp_Văn_Bản 23"/>
          <p:cNvSpPr txBox="1">
            <a:spLocks noChangeArrowheads="1"/>
          </p:cNvSpPr>
          <p:nvPr/>
        </p:nvSpPr>
        <p:spPr bwMode="auto">
          <a:xfrm>
            <a:off x="1905000" y="2667000"/>
            <a:ext cx="137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5" name="Hộp_Văn_Bản 24"/>
          <p:cNvSpPr txBox="1">
            <a:spLocks noChangeArrowheads="1"/>
          </p:cNvSpPr>
          <p:nvPr/>
        </p:nvSpPr>
        <p:spPr bwMode="auto">
          <a:xfrm>
            <a:off x="1905000" y="3768725"/>
            <a:ext cx="137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 cuc h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3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81400"/>
            <a:ext cx="1533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Grey_bunn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6576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ộp_Văn_Bản 6"/>
          <p:cNvSpPr txBox="1">
            <a:spLocks noChangeArrowheads="1"/>
          </p:cNvSpPr>
          <p:nvPr/>
        </p:nvSpPr>
        <p:spPr bwMode="auto">
          <a:xfrm>
            <a:off x="2857500" y="1928813"/>
            <a:ext cx="37861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0070C0"/>
                </a:solidFill>
                <a:latin typeface=".VnTime" pitchFamily="34" charset="0"/>
              </a:rPr>
              <a:t>Mêi c¸c con</a:t>
            </a:r>
          </a:p>
          <a:p>
            <a:r>
              <a:rPr lang="en-US" sz="5400">
                <a:solidFill>
                  <a:srgbClr val="0070C0"/>
                </a:solidFill>
                <a:latin typeface=".VnTime" pitchFamily="34" charset="0"/>
              </a:rPr>
              <a:t>nghØ gi¶i lao</a:t>
            </a:r>
            <a:endParaRPr lang="vi-VN" sz="54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384</Words>
  <Application>Microsoft Office PowerPoint</Application>
  <PresentationFormat>Trình chiếu trên màn hình (4:3)</PresentationFormat>
  <Paragraphs>158</Paragraphs>
  <Slides>15</Slides>
  <Notes>13</Notes>
  <HiddenSlides>0</HiddenSlides>
  <MMClips>0</MMClips>
  <ScaleCrop>false</ScaleCrop>
  <HeadingPairs>
    <vt:vector size="6" baseType="variant">
      <vt:variant>
        <vt:lpstr>Phông được dùng</vt:lpstr>
      </vt:variant>
      <vt:variant>
        <vt:i4>4</vt:i4>
      </vt:variant>
      <vt:variant>
        <vt:lpstr>Chủ đề</vt:lpstr>
      </vt:variant>
      <vt:variant>
        <vt:i4>1</vt:i4>
      </vt:variant>
      <vt:variant>
        <vt:lpstr>Tiêu đề Bản chiếu</vt:lpstr>
      </vt:variant>
      <vt:variant>
        <vt:i4>15</vt:i4>
      </vt:variant>
    </vt:vector>
  </HeadingPairs>
  <TitlesOfParts>
    <vt:vector size="20" baseType="lpstr">
      <vt:lpstr>Arial</vt:lpstr>
      <vt:lpstr>Calibri</vt:lpstr>
      <vt:lpstr>.VnTime</vt:lpstr>
      <vt:lpstr>Times New Roman</vt:lpstr>
      <vt:lpstr>Default Design</vt:lpstr>
      <vt:lpstr>Bản chiếu 1</vt:lpstr>
      <vt:lpstr>Bản chiếu 2</vt:lpstr>
      <vt:lpstr>Bản chiếu 3</vt:lpstr>
      <vt:lpstr>Bản chiếu 4</vt:lpstr>
      <vt:lpstr>Bản chiếu 5</vt:lpstr>
      <vt:lpstr>Bản chiếu 6</vt:lpstr>
      <vt:lpstr>Bản chiếu 7</vt:lpstr>
      <vt:lpstr>Bản chiếu 8</vt:lpstr>
      <vt:lpstr>Bản chiếu 9</vt:lpstr>
      <vt:lpstr>Bản chiếu 10</vt:lpstr>
      <vt:lpstr>Bản chiếu 11</vt:lpstr>
      <vt:lpstr>Bản chiếu 12</vt:lpstr>
      <vt:lpstr>Bản chiếu 13</vt:lpstr>
      <vt:lpstr>Bản chiếu 14</vt:lpstr>
      <vt:lpstr>Bản chiếu 15</vt:lpstr>
    </vt:vector>
  </TitlesOfParts>
  <Company>Mobi:0983656177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Đào Mạnh Hồng</dc:creator>
  <cp:lastModifiedBy>dolong</cp:lastModifiedBy>
  <cp:revision>182</cp:revision>
  <dcterms:created xsi:type="dcterms:W3CDTF">2010-11-13T02:00:07Z</dcterms:created>
  <dcterms:modified xsi:type="dcterms:W3CDTF">2012-04-16T07:55:24Z</dcterms:modified>
</cp:coreProperties>
</file>